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4"/>
  </p:sldMasterIdLst>
  <p:notesMasterIdLst>
    <p:notesMasterId r:id="rId22"/>
  </p:notesMasterIdLst>
  <p:sldIdLst>
    <p:sldId id="855" r:id="rId5"/>
    <p:sldId id="1023" r:id="rId6"/>
    <p:sldId id="1027" r:id="rId7"/>
    <p:sldId id="1041" r:id="rId8"/>
    <p:sldId id="1040" r:id="rId9"/>
    <p:sldId id="1032" r:id="rId10"/>
    <p:sldId id="1031" r:id="rId11"/>
    <p:sldId id="1029" r:id="rId12"/>
    <p:sldId id="1030" r:id="rId13"/>
    <p:sldId id="1043" r:id="rId14"/>
    <p:sldId id="1045" r:id="rId15"/>
    <p:sldId id="1044" r:id="rId16"/>
    <p:sldId id="1035" r:id="rId17"/>
    <p:sldId id="1047" r:id="rId18"/>
    <p:sldId id="1046" r:id="rId19"/>
    <p:sldId id="1049" r:id="rId20"/>
    <p:sldId id="1022" r:id="rId21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4E3A0"/>
    <a:srgbClr val="A0E2DF"/>
    <a:srgbClr val="B2E1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>
          <a:latin typeface="Rockwell"/>
          <a:ea typeface="Rockwell"/>
          <a:cs typeface="Rockwell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n">
        <a:font>
          <a:latin typeface="Rockwell"/>
          <a:ea typeface="Rockwell"/>
          <a:cs typeface="Rockwel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chemeClr val="accent1"/>
          </a:solidFill>
        </a:fill>
      </a:tcStyle>
    </a:firstCol>
    <a:lastRow>
      <a:tcTxStyle b="on" i="on">
        <a:font>
          <a:latin typeface="Rockwell"/>
          <a:ea typeface="Rockwell"/>
          <a:cs typeface="Rockwel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chemeClr val="accent1"/>
          </a:solidFill>
        </a:fill>
      </a:tcStyle>
    </a:lastRow>
    <a:firstRow>
      <a:tcTxStyle b="on" i="on">
        <a:font>
          <a:latin typeface="Rockwell"/>
          <a:ea typeface="Rockwell"/>
          <a:cs typeface="Rockwel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Rockwell"/>
          <a:ea typeface="Rockwell"/>
          <a:cs typeface="Rockwell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n">
        <a:font>
          <a:latin typeface="Rockwell"/>
          <a:ea typeface="Rockwell"/>
          <a:cs typeface="Rockwel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chemeClr val="accent3"/>
          </a:solidFill>
        </a:fill>
      </a:tcStyle>
    </a:firstCol>
    <a:lastRow>
      <a:tcTxStyle b="on" i="on">
        <a:font>
          <a:latin typeface="Rockwell"/>
          <a:ea typeface="Rockwell"/>
          <a:cs typeface="Rockwel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chemeClr val="accent3"/>
          </a:solidFill>
        </a:fill>
      </a:tcStyle>
    </a:lastRow>
    <a:firstRow>
      <a:tcTxStyle b="on" i="on">
        <a:font>
          <a:latin typeface="Rockwell"/>
          <a:ea typeface="Rockwell"/>
          <a:cs typeface="Rockwel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Rockwell"/>
          <a:ea typeface="Rockwell"/>
          <a:cs typeface="Rockwell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n">
        <a:font>
          <a:latin typeface="Rockwell"/>
          <a:ea typeface="Rockwell"/>
          <a:cs typeface="Rockwel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chemeClr val="accent6"/>
          </a:solidFill>
        </a:fill>
      </a:tcStyle>
    </a:firstCol>
    <a:lastRow>
      <a:tcTxStyle b="on" i="on">
        <a:font>
          <a:latin typeface="Rockwell"/>
          <a:ea typeface="Rockwell"/>
          <a:cs typeface="Rockwel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chemeClr val="accent6"/>
          </a:solidFill>
        </a:fill>
      </a:tcStyle>
    </a:lastRow>
    <a:firstRow>
      <a:tcTxStyle b="on" i="on">
        <a:font>
          <a:latin typeface="Rockwell"/>
          <a:ea typeface="Rockwell"/>
          <a:cs typeface="Rockwel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Rockwell"/>
          <a:ea typeface="Rockwell"/>
          <a:cs typeface="Rockwell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Rockwell"/>
          <a:ea typeface="Rockwell"/>
          <a:cs typeface="Rockwell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n">
        <a:font>
          <a:latin typeface="Rockwell"/>
          <a:ea typeface="Rockwell"/>
          <a:cs typeface="Rockwell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Rockwell"/>
          <a:ea typeface="Rockwell"/>
          <a:cs typeface="Rockwell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Rockwell"/>
          <a:ea typeface="Rockwell"/>
          <a:cs typeface="Rockwell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Rockwell"/>
          <a:ea typeface="Rockwell"/>
          <a:cs typeface="Rockwel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000000"/>
          </a:solidFill>
        </a:fill>
      </a:tcStyle>
    </a:firstCol>
    <a:lastRow>
      <a:tcTxStyle b="on" i="on">
        <a:font>
          <a:latin typeface="Rockwell"/>
          <a:ea typeface="Rockwell"/>
          <a:cs typeface="Rockwel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000000"/>
          </a:solidFill>
        </a:fill>
      </a:tcStyle>
    </a:lastRow>
    <a:firstRow>
      <a:tcTxStyle b="on" i="on">
        <a:font>
          <a:latin typeface="Rockwell"/>
          <a:ea typeface="Rockwell"/>
          <a:cs typeface="Rockwel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n" i="on">
        <a:font>
          <a:latin typeface="Rockwell"/>
          <a:ea typeface="Rockwell"/>
          <a:cs typeface="Rockwel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Rockwell"/>
          <a:ea typeface="Rockwell"/>
          <a:cs typeface="Rockwel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>
          <a:latin typeface="Rockwell"/>
          <a:ea typeface="Rockwell"/>
          <a:cs typeface="Rockwel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lastRow>
    <a:firstRow>
      <a:tcTxStyle b="on" i="on">
        <a:font>
          <a:latin typeface="Rockwell"/>
          <a:ea typeface="Rockwell"/>
          <a:cs typeface="Rockwel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firstRow>
  </a:tblStyle>
  <a:tblStyle styleId="{5940675A-B579-460E-94D1-54222C63F5DA}" styleName="Nessuno stile, griglia tabel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Stile con tema 2 - Colore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84E427A-3D55-4303-BF80-6455036E1DE7}" styleName="Stile con tema 1 - Colore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Stile con tema 1 - Color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B4B98B0-60AC-42C2-AFA5-B58CD77FA1E5}" styleName="Stile chiaro 1 - Color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Stile chiaro 3 - Colore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843"/>
    <p:restoredTop sz="95646"/>
  </p:normalViewPr>
  <p:slideViewPr>
    <p:cSldViewPr snapToGrid="0">
      <p:cViewPr varScale="1">
        <p:scale>
          <a:sx n="57" d="100"/>
          <a:sy n="57" d="100"/>
        </p:scale>
        <p:origin x="28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ancesco Piccaglia De Eccher" userId="1419b5df-e873-45cd-a72b-cd66cfa54de2" providerId="ADAL" clId="{C56DDC53-28AF-56D2-AACD-14CF2670F9B8}"/>
    <pc:docChg chg="modSld">
      <pc:chgData name="Francesco Piccaglia De Eccher" userId="1419b5df-e873-45cd-a72b-cd66cfa54de2" providerId="ADAL" clId="{C56DDC53-28AF-56D2-AACD-14CF2670F9B8}" dt="2026-04-07T16:13:03.500" v="2" actId="729"/>
      <pc:docMkLst>
        <pc:docMk/>
      </pc:docMkLst>
      <pc:sldChg chg="mod modShow">
        <pc:chgData name="Francesco Piccaglia De Eccher" userId="1419b5df-e873-45cd-a72b-cd66cfa54de2" providerId="ADAL" clId="{C56DDC53-28AF-56D2-AACD-14CF2670F9B8}" dt="2026-04-07T16:13:03.500" v="2" actId="729"/>
        <pc:sldMkLst>
          <pc:docMk/>
          <pc:sldMk cId="3644887891" sldId="1031"/>
        </pc:sldMkLst>
      </pc:sldChg>
      <pc:sldChg chg="mod modShow">
        <pc:chgData name="Francesco Piccaglia De Eccher" userId="1419b5df-e873-45cd-a72b-cd66cfa54de2" providerId="ADAL" clId="{C56DDC53-28AF-56D2-AACD-14CF2670F9B8}" dt="2026-04-07T16:12:58.316" v="1" actId="729"/>
        <pc:sldMkLst>
          <pc:docMk/>
          <pc:sldMk cId="3419468012" sldId="1032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A5DB23-BD53-D142-AD0F-2D3B86B34EE6}" type="doc">
      <dgm:prSet loTypeId="urn:microsoft.com/office/officeart/2009/3/layout/RandomtoResultProcess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5A3C2020-D1B0-2D40-98C9-EBA53C8A8A60}">
      <dgm:prSet phldrT="[Testo]"/>
      <dgm:spPr/>
      <dgm:t>
        <a:bodyPr/>
        <a:lstStyle/>
        <a:p>
          <a:r>
            <a:rPr lang="it-IT" dirty="0">
              <a:solidFill>
                <a:srgbClr val="C00000"/>
              </a:solidFill>
              <a:latin typeface="+mj-lt"/>
            </a:rPr>
            <a:t>Il D. Lgs. 159/2025</a:t>
          </a:r>
        </a:p>
      </dgm:t>
    </dgm:pt>
    <dgm:pt modelId="{5A81DCC0-5951-B64E-8407-34CC1D907827}" type="parTrans" cxnId="{5B8000A9-7B1D-D84F-9A49-C67B81B075E9}">
      <dgm:prSet/>
      <dgm:spPr/>
      <dgm:t>
        <a:bodyPr/>
        <a:lstStyle/>
        <a:p>
          <a:endParaRPr lang="it-IT"/>
        </a:p>
      </dgm:t>
    </dgm:pt>
    <dgm:pt modelId="{BC85F721-DF84-3447-9E45-91272AA16B18}" type="sibTrans" cxnId="{5B8000A9-7B1D-D84F-9A49-C67B81B075E9}">
      <dgm:prSet/>
      <dgm:spPr/>
      <dgm:t>
        <a:bodyPr/>
        <a:lstStyle/>
        <a:p>
          <a:endParaRPr lang="it-IT"/>
        </a:p>
      </dgm:t>
    </dgm:pt>
    <dgm:pt modelId="{4713737B-D3AA-5C4F-A8F1-2AF33CD8A0E5}">
      <dgm:prSet phldrT="[Testo]"/>
      <dgm:spPr/>
      <dgm:t>
        <a:bodyPr/>
        <a:lstStyle/>
        <a:p>
          <a:r>
            <a:rPr lang="it-IT" i="0" dirty="0">
              <a:latin typeface="+mj-lt"/>
            </a:rPr>
            <a:t>GESTIONE OPERATIVA E STRUTTURATA DEI </a:t>
          </a:r>
          <a:r>
            <a:rPr lang="it-IT" i="1" dirty="0">
              <a:latin typeface="+mj-lt"/>
            </a:rPr>
            <a:t> NEAR MISS</a:t>
          </a:r>
        </a:p>
      </dgm:t>
    </dgm:pt>
    <dgm:pt modelId="{564F39C1-1CC9-764B-AAFE-FA8397CF683B}" type="parTrans" cxnId="{11D346E3-85ED-8949-AA1E-D417778D8537}">
      <dgm:prSet/>
      <dgm:spPr/>
      <dgm:t>
        <a:bodyPr/>
        <a:lstStyle/>
        <a:p>
          <a:endParaRPr lang="it-IT"/>
        </a:p>
      </dgm:t>
    </dgm:pt>
    <dgm:pt modelId="{FC905CF2-0637-244A-894C-C1C517B31E65}" type="sibTrans" cxnId="{11D346E3-85ED-8949-AA1E-D417778D8537}">
      <dgm:prSet/>
      <dgm:spPr/>
      <dgm:t>
        <a:bodyPr/>
        <a:lstStyle/>
        <a:p>
          <a:endParaRPr lang="it-IT"/>
        </a:p>
      </dgm:t>
    </dgm:pt>
    <dgm:pt modelId="{57CCA524-D40B-6246-8B45-59A5FFC71016}">
      <dgm:prSet phldrT="[Testo]"/>
      <dgm:spPr/>
      <dgm:t>
        <a:bodyPr/>
        <a:lstStyle/>
        <a:p>
          <a:r>
            <a:rPr lang="it-IT" dirty="0">
              <a:solidFill>
                <a:srgbClr val="C00000"/>
              </a:solidFill>
              <a:latin typeface="+mj-lt"/>
            </a:rPr>
            <a:t>introduce novità anche sulla</a:t>
          </a:r>
        </a:p>
      </dgm:t>
    </dgm:pt>
    <dgm:pt modelId="{43F103D6-72CC-7C42-ACAC-03CE44D4240B}" type="parTrans" cxnId="{9B1428F1-549E-D54C-9331-E89B2F5B811D}">
      <dgm:prSet/>
      <dgm:spPr/>
      <dgm:t>
        <a:bodyPr/>
        <a:lstStyle/>
        <a:p>
          <a:endParaRPr lang="it-IT"/>
        </a:p>
      </dgm:t>
    </dgm:pt>
    <dgm:pt modelId="{B07F38FD-A2EE-0F46-BD78-9F117D24DE44}" type="sibTrans" cxnId="{9B1428F1-549E-D54C-9331-E89B2F5B811D}">
      <dgm:prSet/>
      <dgm:spPr/>
      <dgm:t>
        <a:bodyPr/>
        <a:lstStyle/>
        <a:p>
          <a:endParaRPr lang="it-IT"/>
        </a:p>
      </dgm:t>
    </dgm:pt>
    <dgm:pt modelId="{5A1A438A-AA6F-E747-B5B2-61081A65DB60}" type="pres">
      <dgm:prSet presAssocID="{32A5DB23-BD53-D142-AD0F-2D3B86B34EE6}" presName="Name0" presStyleCnt="0">
        <dgm:presLayoutVars>
          <dgm:dir/>
          <dgm:animOne val="branch"/>
          <dgm:animLvl val="lvl"/>
        </dgm:presLayoutVars>
      </dgm:prSet>
      <dgm:spPr/>
    </dgm:pt>
    <dgm:pt modelId="{251F42C7-C67F-3F4C-B8F0-452E2232C3EA}" type="pres">
      <dgm:prSet presAssocID="{5A3C2020-D1B0-2D40-98C9-EBA53C8A8A60}" presName="chaos" presStyleCnt="0"/>
      <dgm:spPr/>
    </dgm:pt>
    <dgm:pt modelId="{9A7AA765-5403-A546-A6AA-F44FD6BA7C07}" type="pres">
      <dgm:prSet presAssocID="{5A3C2020-D1B0-2D40-98C9-EBA53C8A8A60}" presName="parTx1" presStyleLbl="revTx" presStyleIdx="0" presStyleCnt="2"/>
      <dgm:spPr/>
    </dgm:pt>
    <dgm:pt modelId="{4E005535-8196-2C46-A73C-A6B682FED5C8}" type="pres">
      <dgm:prSet presAssocID="{5A3C2020-D1B0-2D40-98C9-EBA53C8A8A60}" presName="c1" presStyleLbl="node1" presStyleIdx="0" presStyleCnt="19"/>
      <dgm:spPr/>
    </dgm:pt>
    <dgm:pt modelId="{26D24F59-A8C8-9E46-9ACF-C884E18C9549}" type="pres">
      <dgm:prSet presAssocID="{5A3C2020-D1B0-2D40-98C9-EBA53C8A8A60}" presName="c2" presStyleLbl="node1" presStyleIdx="1" presStyleCnt="19"/>
      <dgm:spPr/>
    </dgm:pt>
    <dgm:pt modelId="{E8816576-4933-6B48-918C-978650F12A58}" type="pres">
      <dgm:prSet presAssocID="{5A3C2020-D1B0-2D40-98C9-EBA53C8A8A60}" presName="c3" presStyleLbl="node1" presStyleIdx="2" presStyleCnt="19"/>
      <dgm:spPr/>
    </dgm:pt>
    <dgm:pt modelId="{F5C76AF0-3401-0847-B584-EF4FEC17227B}" type="pres">
      <dgm:prSet presAssocID="{5A3C2020-D1B0-2D40-98C9-EBA53C8A8A60}" presName="c4" presStyleLbl="node1" presStyleIdx="3" presStyleCnt="19"/>
      <dgm:spPr/>
    </dgm:pt>
    <dgm:pt modelId="{1945F399-3CBE-864E-813A-3BACF77B4D94}" type="pres">
      <dgm:prSet presAssocID="{5A3C2020-D1B0-2D40-98C9-EBA53C8A8A60}" presName="c5" presStyleLbl="node1" presStyleIdx="4" presStyleCnt="19"/>
      <dgm:spPr/>
    </dgm:pt>
    <dgm:pt modelId="{FC5792E8-560A-104C-B32F-BF33406BCFB1}" type="pres">
      <dgm:prSet presAssocID="{5A3C2020-D1B0-2D40-98C9-EBA53C8A8A60}" presName="c6" presStyleLbl="node1" presStyleIdx="5" presStyleCnt="19"/>
      <dgm:spPr/>
    </dgm:pt>
    <dgm:pt modelId="{83F00402-69C1-E84E-8E1C-A49B1605FC39}" type="pres">
      <dgm:prSet presAssocID="{5A3C2020-D1B0-2D40-98C9-EBA53C8A8A60}" presName="c7" presStyleLbl="node1" presStyleIdx="6" presStyleCnt="19"/>
      <dgm:spPr/>
    </dgm:pt>
    <dgm:pt modelId="{2DA6E923-9ED9-3246-BC1F-A27AE2C1B039}" type="pres">
      <dgm:prSet presAssocID="{5A3C2020-D1B0-2D40-98C9-EBA53C8A8A60}" presName="c8" presStyleLbl="node1" presStyleIdx="7" presStyleCnt="19"/>
      <dgm:spPr/>
    </dgm:pt>
    <dgm:pt modelId="{B2CCEB35-3D72-1947-8790-E3E770FFCFDB}" type="pres">
      <dgm:prSet presAssocID="{5A3C2020-D1B0-2D40-98C9-EBA53C8A8A60}" presName="c9" presStyleLbl="node1" presStyleIdx="8" presStyleCnt="19"/>
      <dgm:spPr/>
    </dgm:pt>
    <dgm:pt modelId="{8246A91D-506E-DD45-B893-3B21B1C86FE0}" type="pres">
      <dgm:prSet presAssocID="{5A3C2020-D1B0-2D40-98C9-EBA53C8A8A60}" presName="c10" presStyleLbl="node1" presStyleIdx="9" presStyleCnt="19"/>
      <dgm:spPr/>
    </dgm:pt>
    <dgm:pt modelId="{63D09595-3A43-4D49-8433-7AD73E76B952}" type="pres">
      <dgm:prSet presAssocID="{5A3C2020-D1B0-2D40-98C9-EBA53C8A8A60}" presName="c11" presStyleLbl="node1" presStyleIdx="10" presStyleCnt="19"/>
      <dgm:spPr/>
    </dgm:pt>
    <dgm:pt modelId="{604E75EB-7599-C341-9531-8F6E66661267}" type="pres">
      <dgm:prSet presAssocID="{5A3C2020-D1B0-2D40-98C9-EBA53C8A8A60}" presName="c12" presStyleLbl="node1" presStyleIdx="11" presStyleCnt="19"/>
      <dgm:spPr/>
    </dgm:pt>
    <dgm:pt modelId="{82D948E8-404C-BB46-A240-E02E2A6455E7}" type="pres">
      <dgm:prSet presAssocID="{5A3C2020-D1B0-2D40-98C9-EBA53C8A8A60}" presName="c13" presStyleLbl="node1" presStyleIdx="12" presStyleCnt="19"/>
      <dgm:spPr/>
    </dgm:pt>
    <dgm:pt modelId="{F259F61D-2F60-A14A-9504-4359427E00EA}" type="pres">
      <dgm:prSet presAssocID="{5A3C2020-D1B0-2D40-98C9-EBA53C8A8A60}" presName="c14" presStyleLbl="node1" presStyleIdx="13" presStyleCnt="19"/>
      <dgm:spPr/>
    </dgm:pt>
    <dgm:pt modelId="{2278EB53-829F-684C-B756-67D311E37475}" type="pres">
      <dgm:prSet presAssocID="{5A3C2020-D1B0-2D40-98C9-EBA53C8A8A60}" presName="c15" presStyleLbl="node1" presStyleIdx="14" presStyleCnt="19"/>
      <dgm:spPr/>
    </dgm:pt>
    <dgm:pt modelId="{2F322B4C-5ED7-D54B-B737-28D9B88D4E23}" type="pres">
      <dgm:prSet presAssocID="{5A3C2020-D1B0-2D40-98C9-EBA53C8A8A60}" presName="c16" presStyleLbl="node1" presStyleIdx="15" presStyleCnt="19"/>
      <dgm:spPr/>
    </dgm:pt>
    <dgm:pt modelId="{B1D468A8-610C-9443-BF9D-E16D87A51F31}" type="pres">
      <dgm:prSet presAssocID="{5A3C2020-D1B0-2D40-98C9-EBA53C8A8A60}" presName="c17" presStyleLbl="node1" presStyleIdx="16" presStyleCnt="19"/>
      <dgm:spPr/>
    </dgm:pt>
    <dgm:pt modelId="{28B57561-C083-E14B-8F9A-C4F7B3BB2E8B}" type="pres">
      <dgm:prSet presAssocID="{5A3C2020-D1B0-2D40-98C9-EBA53C8A8A60}" presName="c18" presStyleLbl="node1" presStyleIdx="17" presStyleCnt="19"/>
      <dgm:spPr/>
    </dgm:pt>
    <dgm:pt modelId="{04BC78A3-F447-F644-9C2A-7CD265806190}" type="pres">
      <dgm:prSet presAssocID="{BC85F721-DF84-3447-9E45-91272AA16B18}" presName="chevronComposite1" presStyleCnt="0"/>
      <dgm:spPr/>
    </dgm:pt>
    <dgm:pt modelId="{D8E2FA3F-F28A-1E48-990B-6F6CF9203890}" type="pres">
      <dgm:prSet presAssocID="{BC85F721-DF84-3447-9E45-91272AA16B18}" presName="chevron1" presStyleLbl="sibTrans2D1" presStyleIdx="0" presStyleCnt="2"/>
      <dgm:spPr/>
    </dgm:pt>
    <dgm:pt modelId="{F2A40A04-7CAD-8A46-8303-78599B9F6228}" type="pres">
      <dgm:prSet presAssocID="{BC85F721-DF84-3447-9E45-91272AA16B18}" presName="spChevron1" presStyleCnt="0"/>
      <dgm:spPr/>
    </dgm:pt>
    <dgm:pt modelId="{E7751FAC-D36E-F247-908A-686D4C6F7131}" type="pres">
      <dgm:prSet presAssocID="{57CCA524-D40B-6246-8B45-59A5FFC71016}" presName="middle" presStyleCnt="0"/>
      <dgm:spPr/>
    </dgm:pt>
    <dgm:pt modelId="{9AF94BC9-C123-184A-8CFC-9F6B6137E3D4}" type="pres">
      <dgm:prSet presAssocID="{57CCA524-D40B-6246-8B45-59A5FFC71016}" presName="parTxMid" presStyleLbl="revTx" presStyleIdx="1" presStyleCnt="2"/>
      <dgm:spPr/>
    </dgm:pt>
    <dgm:pt modelId="{65228260-B41E-534C-BD01-F1B8730340EA}" type="pres">
      <dgm:prSet presAssocID="{57CCA524-D40B-6246-8B45-59A5FFC71016}" presName="spMid" presStyleCnt="0"/>
      <dgm:spPr/>
    </dgm:pt>
    <dgm:pt modelId="{BF0DBCDA-7E85-434A-88B3-43B7507CD906}" type="pres">
      <dgm:prSet presAssocID="{B07F38FD-A2EE-0F46-BD78-9F117D24DE44}" presName="chevronComposite1" presStyleCnt="0"/>
      <dgm:spPr/>
    </dgm:pt>
    <dgm:pt modelId="{8B4B2FAA-0137-704C-847E-1496539B2321}" type="pres">
      <dgm:prSet presAssocID="{B07F38FD-A2EE-0F46-BD78-9F117D24DE44}" presName="chevron1" presStyleLbl="sibTrans2D1" presStyleIdx="1" presStyleCnt="2"/>
      <dgm:spPr/>
    </dgm:pt>
    <dgm:pt modelId="{EB332FE9-796F-8A47-BE34-747736934C87}" type="pres">
      <dgm:prSet presAssocID="{B07F38FD-A2EE-0F46-BD78-9F117D24DE44}" presName="spChevron1" presStyleCnt="0"/>
      <dgm:spPr/>
    </dgm:pt>
    <dgm:pt modelId="{D1EFA595-B450-3D44-A3B7-6DD37A4943A0}" type="pres">
      <dgm:prSet presAssocID="{4713737B-D3AA-5C4F-A8F1-2AF33CD8A0E5}" presName="last" presStyleCnt="0"/>
      <dgm:spPr/>
    </dgm:pt>
    <dgm:pt modelId="{4A173F6C-CE04-EA41-B996-9C7E7FA70337}" type="pres">
      <dgm:prSet presAssocID="{4713737B-D3AA-5C4F-A8F1-2AF33CD8A0E5}" presName="circleTx" presStyleLbl="node1" presStyleIdx="18" presStyleCnt="19"/>
      <dgm:spPr/>
    </dgm:pt>
    <dgm:pt modelId="{2A0800F3-374C-314F-820D-B6F3E80B81D4}" type="pres">
      <dgm:prSet presAssocID="{4713737B-D3AA-5C4F-A8F1-2AF33CD8A0E5}" presName="spN" presStyleCnt="0"/>
      <dgm:spPr/>
    </dgm:pt>
  </dgm:ptLst>
  <dgm:cxnLst>
    <dgm:cxn modelId="{E1E8F52A-C4CE-A54A-AE54-A7127FA962E7}" type="presOf" srcId="{57CCA524-D40B-6246-8B45-59A5FFC71016}" destId="{9AF94BC9-C123-184A-8CFC-9F6B6137E3D4}" srcOrd="0" destOrd="0" presId="urn:microsoft.com/office/officeart/2009/3/layout/RandomtoResultProcess"/>
    <dgm:cxn modelId="{7EABD66F-067E-EE4D-AF8D-DE07986E2D9B}" type="presOf" srcId="{5A3C2020-D1B0-2D40-98C9-EBA53C8A8A60}" destId="{9A7AA765-5403-A546-A6AA-F44FD6BA7C07}" srcOrd="0" destOrd="0" presId="urn:microsoft.com/office/officeart/2009/3/layout/RandomtoResultProcess"/>
    <dgm:cxn modelId="{07D19552-35B8-F04F-886E-50170B550385}" type="presOf" srcId="{4713737B-D3AA-5C4F-A8F1-2AF33CD8A0E5}" destId="{4A173F6C-CE04-EA41-B996-9C7E7FA70337}" srcOrd="0" destOrd="0" presId="urn:microsoft.com/office/officeart/2009/3/layout/RandomtoResultProcess"/>
    <dgm:cxn modelId="{5B8000A9-7B1D-D84F-9A49-C67B81B075E9}" srcId="{32A5DB23-BD53-D142-AD0F-2D3B86B34EE6}" destId="{5A3C2020-D1B0-2D40-98C9-EBA53C8A8A60}" srcOrd="0" destOrd="0" parTransId="{5A81DCC0-5951-B64E-8407-34CC1D907827}" sibTransId="{BC85F721-DF84-3447-9E45-91272AA16B18}"/>
    <dgm:cxn modelId="{11D346E3-85ED-8949-AA1E-D417778D8537}" srcId="{32A5DB23-BD53-D142-AD0F-2D3B86B34EE6}" destId="{4713737B-D3AA-5C4F-A8F1-2AF33CD8A0E5}" srcOrd="2" destOrd="0" parTransId="{564F39C1-1CC9-764B-AAFE-FA8397CF683B}" sibTransId="{FC905CF2-0637-244A-894C-C1C517B31E65}"/>
    <dgm:cxn modelId="{1006D4E7-04CE-CB49-B337-66312D14D202}" type="presOf" srcId="{32A5DB23-BD53-D142-AD0F-2D3B86B34EE6}" destId="{5A1A438A-AA6F-E747-B5B2-61081A65DB60}" srcOrd="0" destOrd="0" presId="urn:microsoft.com/office/officeart/2009/3/layout/RandomtoResultProcess"/>
    <dgm:cxn modelId="{9B1428F1-549E-D54C-9331-E89B2F5B811D}" srcId="{32A5DB23-BD53-D142-AD0F-2D3B86B34EE6}" destId="{57CCA524-D40B-6246-8B45-59A5FFC71016}" srcOrd="1" destOrd="0" parTransId="{43F103D6-72CC-7C42-ACAC-03CE44D4240B}" sibTransId="{B07F38FD-A2EE-0F46-BD78-9F117D24DE44}"/>
    <dgm:cxn modelId="{AD6AC4AE-5675-C941-BCD4-510F82B35BCF}" type="presParOf" srcId="{5A1A438A-AA6F-E747-B5B2-61081A65DB60}" destId="{251F42C7-C67F-3F4C-B8F0-452E2232C3EA}" srcOrd="0" destOrd="0" presId="urn:microsoft.com/office/officeart/2009/3/layout/RandomtoResultProcess"/>
    <dgm:cxn modelId="{48388EFB-C88D-9E41-9074-369D5EFE6E20}" type="presParOf" srcId="{251F42C7-C67F-3F4C-B8F0-452E2232C3EA}" destId="{9A7AA765-5403-A546-A6AA-F44FD6BA7C07}" srcOrd="0" destOrd="0" presId="urn:microsoft.com/office/officeart/2009/3/layout/RandomtoResultProcess"/>
    <dgm:cxn modelId="{C1A2B758-6A18-0F41-BA1F-16FCC70B5837}" type="presParOf" srcId="{251F42C7-C67F-3F4C-B8F0-452E2232C3EA}" destId="{4E005535-8196-2C46-A73C-A6B682FED5C8}" srcOrd="1" destOrd="0" presId="urn:microsoft.com/office/officeart/2009/3/layout/RandomtoResultProcess"/>
    <dgm:cxn modelId="{8C13ADD8-4501-0A4B-9F74-7F411B4D8764}" type="presParOf" srcId="{251F42C7-C67F-3F4C-B8F0-452E2232C3EA}" destId="{26D24F59-A8C8-9E46-9ACF-C884E18C9549}" srcOrd="2" destOrd="0" presId="urn:microsoft.com/office/officeart/2009/3/layout/RandomtoResultProcess"/>
    <dgm:cxn modelId="{CC05F3B3-B83D-AD45-9D98-7902B8A01DB6}" type="presParOf" srcId="{251F42C7-C67F-3F4C-B8F0-452E2232C3EA}" destId="{E8816576-4933-6B48-918C-978650F12A58}" srcOrd="3" destOrd="0" presId="urn:microsoft.com/office/officeart/2009/3/layout/RandomtoResultProcess"/>
    <dgm:cxn modelId="{1178A571-835C-D649-8872-34832099933B}" type="presParOf" srcId="{251F42C7-C67F-3F4C-B8F0-452E2232C3EA}" destId="{F5C76AF0-3401-0847-B584-EF4FEC17227B}" srcOrd="4" destOrd="0" presId="urn:microsoft.com/office/officeart/2009/3/layout/RandomtoResultProcess"/>
    <dgm:cxn modelId="{613324A7-E309-BE43-850D-44F17B6DA294}" type="presParOf" srcId="{251F42C7-C67F-3F4C-B8F0-452E2232C3EA}" destId="{1945F399-3CBE-864E-813A-3BACF77B4D94}" srcOrd="5" destOrd="0" presId="urn:microsoft.com/office/officeart/2009/3/layout/RandomtoResultProcess"/>
    <dgm:cxn modelId="{7A1A2A4E-6ECE-084D-8480-A552F992CC39}" type="presParOf" srcId="{251F42C7-C67F-3F4C-B8F0-452E2232C3EA}" destId="{FC5792E8-560A-104C-B32F-BF33406BCFB1}" srcOrd="6" destOrd="0" presId="urn:microsoft.com/office/officeart/2009/3/layout/RandomtoResultProcess"/>
    <dgm:cxn modelId="{2AD4C49A-2C87-1446-A515-6D96B40E1829}" type="presParOf" srcId="{251F42C7-C67F-3F4C-B8F0-452E2232C3EA}" destId="{83F00402-69C1-E84E-8E1C-A49B1605FC39}" srcOrd="7" destOrd="0" presId="urn:microsoft.com/office/officeart/2009/3/layout/RandomtoResultProcess"/>
    <dgm:cxn modelId="{1D59DFF6-0C5D-2443-9E04-D03048599B46}" type="presParOf" srcId="{251F42C7-C67F-3F4C-B8F0-452E2232C3EA}" destId="{2DA6E923-9ED9-3246-BC1F-A27AE2C1B039}" srcOrd="8" destOrd="0" presId="urn:microsoft.com/office/officeart/2009/3/layout/RandomtoResultProcess"/>
    <dgm:cxn modelId="{9C85CBD8-50BD-BB41-8FF4-3895115B18C4}" type="presParOf" srcId="{251F42C7-C67F-3F4C-B8F0-452E2232C3EA}" destId="{B2CCEB35-3D72-1947-8790-E3E770FFCFDB}" srcOrd="9" destOrd="0" presId="urn:microsoft.com/office/officeart/2009/3/layout/RandomtoResultProcess"/>
    <dgm:cxn modelId="{D917A3D8-E9A3-FE4B-8153-B00CD0B906CA}" type="presParOf" srcId="{251F42C7-C67F-3F4C-B8F0-452E2232C3EA}" destId="{8246A91D-506E-DD45-B893-3B21B1C86FE0}" srcOrd="10" destOrd="0" presId="urn:microsoft.com/office/officeart/2009/3/layout/RandomtoResultProcess"/>
    <dgm:cxn modelId="{1362D9F5-A896-544A-B30E-7B0E3898EA35}" type="presParOf" srcId="{251F42C7-C67F-3F4C-B8F0-452E2232C3EA}" destId="{63D09595-3A43-4D49-8433-7AD73E76B952}" srcOrd="11" destOrd="0" presId="urn:microsoft.com/office/officeart/2009/3/layout/RandomtoResultProcess"/>
    <dgm:cxn modelId="{D204EC96-2012-334E-9FAD-C185B2C046D0}" type="presParOf" srcId="{251F42C7-C67F-3F4C-B8F0-452E2232C3EA}" destId="{604E75EB-7599-C341-9531-8F6E66661267}" srcOrd="12" destOrd="0" presId="urn:microsoft.com/office/officeart/2009/3/layout/RandomtoResultProcess"/>
    <dgm:cxn modelId="{45920B82-E11A-604B-9912-10E2C44D565C}" type="presParOf" srcId="{251F42C7-C67F-3F4C-B8F0-452E2232C3EA}" destId="{82D948E8-404C-BB46-A240-E02E2A6455E7}" srcOrd="13" destOrd="0" presId="urn:microsoft.com/office/officeart/2009/3/layout/RandomtoResultProcess"/>
    <dgm:cxn modelId="{8B54250F-8961-7343-B12C-C31603150548}" type="presParOf" srcId="{251F42C7-C67F-3F4C-B8F0-452E2232C3EA}" destId="{F259F61D-2F60-A14A-9504-4359427E00EA}" srcOrd="14" destOrd="0" presId="urn:microsoft.com/office/officeart/2009/3/layout/RandomtoResultProcess"/>
    <dgm:cxn modelId="{B6B97E9C-74C1-0F40-876A-ED162271E30F}" type="presParOf" srcId="{251F42C7-C67F-3F4C-B8F0-452E2232C3EA}" destId="{2278EB53-829F-684C-B756-67D311E37475}" srcOrd="15" destOrd="0" presId="urn:microsoft.com/office/officeart/2009/3/layout/RandomtoResultProcess"/>
    <dgm:cxn modelId="{512ACA17-FB4C-4C42-885E-FD89AE45BE31}" type="presParOf" srcId="{251F42C7-C67F-3F4C-B8F0-452E2232C3EA}" destId="{2F322B4C-5ED7-D54B-B737-28D9B88D4E23}" srcOrd="16" destOrd="0" presId="urn:microsoft.com/office/officeart/2009/3/layout/RandomtoResultProcess"/>
    <dgm:cxn modelId="{E62C195F-AFE6-8948-9C2D-618353089095}" type="presParOf" srcId="{251F42C7-C67F-3F4C-B8F0-452E2232C3EA}" destId="{B1D468A8-610C-9443-BF9D-E16D87A51F31}" srcOrd="17" destOrd="0" presId="urn:microsoft.com/office/officeart/2009/3/layout/RandomtoResultProcess"/>
    <dgm:cxn modelId="{789D3319-702B-9245-AA61-19E2317F7F7B}" type="presParOf" srcId="{251F42C7-C67F-3F4C-B8F0-452E2232C3EA}" destId="{28B57561-C083-E14B-8F9A-C4F7B3BB2E8B}" srcOrd="18" destOrd="0" presId="urn:microsoft.com/office/officeart/2009/3/layout/RandomtoResultProcess"/>
    <dgm:cxn modelId="{589A95DD-C621-0E40-B95E-0F275E0D7B96}" type="presParOf" srcId="{5A1A438A-AA6F-E747-B5B2-61081A65DB60}" destId="{04BC78A3-F447-F644-9C2A-7CD265806190}" srcOrd="1" destOrd="0" presId="urn:microsoft.com/office/officeart/2009/3/layout/RandomtoResultProcess"/>
    <dgm:cxn modelId="{0CCEB429-8816-BC40-9BE7-FA2E96DA656A}" type="presParOf" srcId="{04BC78A3-F447-F644-9C2A-7CD265806190}" destId="{D8E2FA3F-F28A-1E48-990B-6F6CF9203890}" srcOrd="0" destOrd="0" presId="urn:microsoft.com/office/officeart/2009/3/layout/RandomtoResultProcess"/>
    <dgm:cxn modelId="{54A3A19C-F46E-A14E-8217-84760811DCD3}" type="presParOf" srcId="{04BC78A3-F447-F644-9C2A-7CD265806190}" destId="{F2A40A04-7CAD-8A46-8303-78599B9F6228}" srcOrd="1" destOrd="0" presId="urn:microsoft.com/office/officeart/2009/3/layout/RandomtoResultProcess"/>
    <dgm:cxn modelId="{C1D64D1A-DCDC-CC4F-A290-28505918EB10}" type="presParOf" srcId="{5A1A438A-AA6F-E747-B5B2-61081A65DB60}" destId="{E7751FAC-D36E-F247-908A-686D4C6F7131}" srcOrd="2" destOrd="0" presId="urn:microsoft.com/office/officeart/2009/3/layout/RandomtoResultProcess"/>
    <dgm:cxn modelId="{29D51475-F060-B94B-BB89-2679CE9C7255}" type="presParOf" srcId="{E7751FAC-D36E-F247-908A-686D4C6F7131}" destId="{9AF94BC9-C123-184A-8CFC-9F6B6137E3D4}" srcOrd="0" destOrd="0" presId="urn:microsoft.com/office/officeart/2009/3/layout/RandomtoResultProcess"/>
    <dgm:cxn modelId="{69806405-E7F1-5348-9701-E71763DE27B4}" type="presParOf" srcId="{E7751FAC-D36E-F247-908A-686D4C6F7131}" destId="{65228260-B41E-534C-BD01-F1B8730340EA}" srcOrd="1" destOrd="0" presId="urn:microsoft.com/office/officeart/2009/3/layout/RandomtoResultProcess"/>
    <dgm:cxn modelId="{11B7F3BC-C8B5-064D-99E5-B121FCDCE679}" type="presParOf" srcId="{5A1A438A-AA6F-E747-B5B2-61081A65DB60}" destId="{BF0DBCDA-7E85-434A-88B3-43B7507CD906}" srcOrd="3" destOrd="0" presId="urn:microsoft.com/office/officeart/2009/3/layout/RandomtoResultProcess"/>
    <dgm:cxn modelId="{83D1794E-4D84-AC43-9832-BC9D1EEDA126}" type="presParOf" srcId="{BF0DBCDA-7E85-434A-88B3-43B7507CD906}" destId="{8B4B2FAA-0137-704C-847E-1496539B2321}" srcOrd="0" destOrd="0" presId="urn:microsoft.com/office/officeart/2009/3/layout/RandomtoResultProcess"/>
    <dgm:cxn modelId="{B10F704F-4850-4942-B2A3-D38887A9B82F}" type="presParOf" srcId="{BF0DBCDA-7E85-434A-88B3-43B7507CD906}" destId="{EB332FE9-796F-8A47-BE34-747736934C87}" srcOrd="1" destOrd="0" presId="urn:microsoft.com/office/officeart/2009/3/layout/RandomtoResultProcess"/>
    <dgm:cxn modelId="{A51856F7-4B28-FA4E-9E34-06BB517211E2}" type="presParOf" srcId="{5A1A438A-AA6F-E747-B5B2-61081A65DB60}" destId="{D1EFA595-B450-3D44-A3B7-6DD37A4943A0}" srcOrd="4" destOrd="0" presId="urn:microsoft.com/office/officeart/2009/3/layout/RandomtoResultProcess"/>
    <dgm:cxn modelId="{B3C08796-4F80-A44F-AE41-0B768F27EF6F}" type="presParOf" srcId="{D1EFA595-B450-3D44-A3B7-6DD37A4943A0}" destId="{4A173F6C-CE04-EA41-B996-9C7E7FA70337}" srcOrd="0" destOrd="0" presId="urn:microsoft.com/office/officeart/2009/3/layout/RandomtoResultProcess"/>
    <dgm:cxn modelId="{BED98FBA-6626-1842-940B-3C87A56B508E}" type="presParOf" srcId="{D1EFA595-B450-3D44-A3B7-6DD37A4943A0}" destId="{2A0800F3-374C-314F-820D-B6F3E80B81D4}" srcOrd="1" destOrd="0" presId="urn:microsoft.com/office/officeart/2009/3/layout/RandomtoResult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02654EC-9605-E34B-A606-DBD00C654756}" type="doc">
      <dgm:prSet loTypeId="urn:microsoft.com/office/officeart/2005/8/layout/cycle7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DCC688A0-07AB-E147-9B4B-56466E1FB322}">
      <dgm:prSet phldrT="[Testo]"/>
      <dgm:spPr/>
      <dgm:t>
        <a:bodyPr/>
        <a:lstStyle/>
        <a:p>
          <a:r>
            <a:rPr lang="it-IT" dirty="0">
              <a:latin typeface="+mj-lt"/>
            </a:rPr>
            <a:t>NEAR MISS</a:t>
          </a:r>
        </a:p>
      </dgm:t>
    </dgm:pt>
    <dgm:pt modelId="{2FD3E070-D1F4-5F43-9071-50146318753E}" type="parTrans" cxnId="{3B4A176E-2F5B-DD44-8D84-CC40FE5F391E}">
      <dgm:prSet/>
      <dgm:spPr/>
      <dgm:t>
        <a:bodyPr/>
        <a:lstStyle/>
        <a:p>
          <a:endParaRPr lang="it-IT"/>
        </a:p>
      </dgm:t>
    </dgm:pt>
    <dgm:pt modelId="{A71DE151-2048-B741-896D-40AEF5D4128B}" type="sibTrans" cxnId="{3B4A176E-2F5B-DD44-8D84-CC40FE5F391E}">
      <dgm:prSet/>
      <dgm:spPr/>
      <dgm:t>
        <a:bodyPr/>
        <a:lstStyle/>
        <a:p>
          <a:endParaRPr lang="it-IT"/>
        </a:p>
      </dgm:t>
    </dgm:pt>
    <dgm:pt modelId="{619A856D-1603-0848-92D6-D6E29E1C07D0}">
      <dgm:prSet phldrT="[Testo]"/>
      <dgm:spPr/>
      <dgm:t>
        <a:bodyPr/>
        <a:lstStyle/>
        <a:p>
          <a:r>
            <a:rPr lang="it-IT" dirty="0">
              <a:latin typeface="+mj-lt"/>
            </a:rPr>
            <a:t>Strumento essenziale di prevenzione</a:t>
          </a:r>
        </a:p>
      </dgm:t>
    </dgm:pt>
    <dgm:pt modelId="{28A5BA2C-AA97-B74E-B6D8-58F498DBB988}" type="parTrans" cxnId="{BBCF268E-2D27-3746-9F3C-221737F4B1DF}">
      <dgm:prSet/>
      <dgm:spPr/>
      <dgm:t>
        <a:bodyPr/>
        <a:lstStyle/>
        <a:p>
          <a:endParaRPr lang="it-IT"/>
        </a:p>
      </dgm:t>
    </dgm:pt>
    <dgm:pt modelId="{DE9F31A9-1477-674F-88A7-997714315999}" type="sibTrans" cxnId="{BBCF268E-2D27-3746-9F3C-221737F4B1DF}">
      <dgm:prSet/>
      <dgm:spPr/>
      <dgm:t>
        <a:bodyPr/>
        <a:lstStyle/>
        <a:p>
          <a:endParaRPr lang="it-IT"/>
        </a:p>
      </dgm:t>
    </dgm:pt>
    <dgm:pt modelId="{F7B5B06E-162E-F642-AD37-B554B562AE7B}">
      <dgm:prSet phldrT="[Testo]"/>
      <dgm:spPr/>
      <dgm:t>
        <a:bodyPr/>
        <a:lstStyle/>
        <a:p>
          <a:r>
            <a:rPr lang="it-IT" b="1" dirty="0">
              <a:latin typeface="+mj-lt"/>
            </a:rPr>
            <a:t>EVENTO SENTINELLA</a:t>
          </a:r>
          <a:r>
            <a:rPr lang="it-IT" dirty="0">
              <a:latin typeface="+mj-lt"/>
            </a:rPr>
            <a:t> di cui il datore di lavoro DEVE tenere conto nella valutazione dei rischi</a:t>
          </a:r>
        </a:p>
      </dgm:t>
    </dgm:pt>
    <dgm:pt modelId="{C64D6BD0-C7C4-3A40-9C87-61A6EF8ACAAB}" type="parTrans" cxnId="{2AC4A6FF-AAF1-8749-B722-9920C472FCB8}">
      <dgm:prSet/>
      <dgm:spPr/>
      <dgm:t>
        <a:bodyPr/>
        <a:lstStyle/>
        <a:p>
          <a:endParaRPr lang="it-IT"/>
        </a:p>
      </dgm:t>
    </dgm:pt>
    <dgm:pt modelId="{75C39817-3DAD-DB46-808B-47DB159D4EDE}" type="sibTrans" cxnId="{2AC4A6FF-AAF1-8749-B722-9920C472FCB8}">
      <dgm:prSet/>
      <dgm:spPr/>
      <dgm:t>
        <a:bodyPr/>
        <a:lstStyle/>
        <a:p>
          <a:endParaRPr lang="it-IT"/>
        </a:p>
      </dgm:t>
    </dgm:pt>
    <dgm:pt modelId="{9CE125E3-0F20-554A-BDEF-AF90D1E6FBE4}" type="pres">
      <dgm:prSet presAssocID="{E02654EC-9605-E34B-A606-DBD00C654756}" presName="Name0" presStyleCnt="0">
        <dgm:presLayoutVars>
          <dgm:dir/>
          <dgm:resizeHandles val="exact"/>
        </dgm:presLayoutVars>
      </dgm:prSet>
      <dgm:spPr/>
    </dgm:pt>
    <dgm:pt modelId="{099471B5-7C30-3246-8846-1A1EFF18A1D7}" type="pres">
      <dgm:prSet presAssocID="{DCC688A0-07AB-E147-9B4B-56466E1FB322}" presName="node" presStyleLbl="node1" presStyleIdx="0" presStyleCnt="3">
        <dgm:presLayoutVars>
          <dgm:bulletEnabled val="1"/>
        </dgm:presLayoutVars>
      </dgm:prSet>
      <dgm:spPr/>
    </dgm:pt>
    <dgm:pt modelId="{FF25039D-5B14-5E47-BDB6-5AF4DA2B2686}" type="pres">
      <dgm:prSet presAssocID="{A71DE151-2048-B741-896D-40AEF5D4128B}" presName="sibTrans" presStyleLbl="sibTrans2D1" presStyleIdx="0" presStyleCnt="3"/>
      <dgm:spPr/>
    </dgm:pt>
    <dgm:pt modelId="{06D162E0-F2AD-2747-94AE-73F360FCAE5E}" type="pres">
      <dgm:prSet presAssocID="{A71DE151-2048-B741-896D-40AEF5D4128B}" presName="connectorText" presStyleLbl="sibTrans2D1" presStyleIdx="0" presStyleCnt="3"/>
      <dgm:spPr/>
    </dgm:pt>
    <dgm:pt modelId="{7361EFA2-4C53-9640-995E-84F264680160}" type="pres">
      <dgm:prSet presAssocID="{619A856D-1603-0848-92D6-D6E29E1C07D0}" presName="node" presStyleLbl="node1" presStyleIdx="1" presStyleCnt="3">
        <dgm:presLayoutVars>
          <dgm:bulletEnabled val="1"/>
        </dgm:presLayoutVars>
      </dgm:prSet>
      <dgm:spPr/>
    </dgm:pt>
    <dgm:pt modelId="{CECE9715-8FAB-154E-A3A0-DBB0F6E1DDED}" type="pres">
      <dgm:prSet presAssocID="{DE9F31A9-1477-674F-88A7-997714315999}" presName="sibTrans" presStyleLbl="sibTrans2D1" presStyleIdx="1" presStyleCnt="3"/>
      <dgm:spPr/>
    </dgm:pt>
    <dgm:pt modelId="{59A9A0A7-677E-E94A-B89D-FBC0C4353298}" type="pres">
      <dgm:prSet presAssocID="{DE9F31A9-1477-674F-88A7-997714315999}" presName="connectorText" presStyleLbl="sibTrans2D1" presStyleIdx="1" presStyleCnt="3"/>
      <dgm:spPr/>
    </dgm:pt>
    <dgm:pt modelId="{6082C3B2-AAF2-0D46-8C45-7735D0B97773}" type="pres">
      <dgm:prSet presAssocID="{F7B5B06E-162E-F642-AD37-B554B562AE7B}" presName="node" presStyleLbl="node1" presStyleIdx="2" presStyleCnt="3">
        <dgm:presLayoutVars>
          <dgm:bulletEnabled val="1"/>
        </dgm:presLayoutVars>
      </dgm:prSet>
      <dgm:spPr/>
    </dgm:pt>
    <dgm:pt modelId="{BEFC497F-32F6-2A42-A072-1ACC87E0459D}" type="pres">
      <dgm:prSet presAssocID="{75C39817-3DAD-DB46-808B-47DB159D4EDE}" presName="sibTrans" presStyleLbl="sibTrans2D1" presStyleIdx="2" presStyleCnt="3"/>
      <dgm:spPr/>
    </dgm:pt>
    <dgm:pt modelId="{B149DBE2-1D6E-FB44-8079-EA7942272A6C}" type="pres">
      <dgm:prSet presAssocID="{75C39817-3DAD-DB46-808B-47DB159D4EDE}" presName="connectorText" presStyleLbl="sibTrans2D1" presStyleIdx="2" presStyleCnt="3"/>
      <dgm:spPr/>
    </dgm:pt>
  </dgm:ptLst>
  <dgm:cxnLst>
    <dgm:cxn modelId="{E3E43B2F-093A-4E4E-A8D8-2C12B87B40F3}" type="presOf" srcId="{75C39817-3DAD-DB46-808B-47DB159D4EDE}" destId="{B149DBE2-1D6E-FB44-8079-EA7942272A6C}" srcOrd="1" destOrd="0" presId="urn:microsoft.com/office/officeart/2005/8/layout/cycle7"/>
    <dgm:cxn modelId="{83A8FE2F-749B-C84E-8BDF-3F15703A0F7C}" type="presOf" srcId="{E02654EC-9605-E34B-A606-DBD00C654756}" destId="{9CE125E3-0F20-554A-BDEF-AF90D1E6FBE4}" srcOrd="0" destOrd="0" presId="urn:microsoft.com/office/officeart/2005/8/layout/cycle7"/>
    <dgm:cxn modelId="{C827C348-9414-5645-8C48-3C1038C3C2AA}" type="presOf" srcId="{DE9F31A9-1477-674F-88A7-997714315999}" destId="{59A9A0A7-677E-E94A-B89D-FBC0C4353298}" srcOrd="1" destOrd="0" presId="urn:microsoft.com/office/officeart/2005/8/layout/cycle7"/>
    <dgm:cxn modelId="{BA27104E-B425-8A4F-9582-4D3982FDC43C}" type="presOf" srcId="{619A856D-1603-0848-92D6-D6E29E1C07D0}" destId="{7361EFA2-4C53-9640-995E-84F264680160}" srcOrd="0" destOrd="0" presId="urn:microsoft.com/office/officeart/2005/8/layout/cycle7"/>
    <dgm:cxn modelId="{3B4A176E-2F5B-DD44-8D84-CC40FE5F391E}" srcId="{E02654EC-9605-E34B-A606-DBD00C654756}" destId="{DCC688A0-07AB-E147-9B4B-56466E1FB322}" srcOrd="0" destOrd="0" parTransId="{2FD3E070-D1F4-5F43-9071-50146318753E}" sibTransId="{A71DE151-2048-B741-896D-40AEF5D4128B}"/>
    <dgm:cxn modelId="{C9CD374F-24F3-8049-A14F-BB8B6E3D842B}" type="presOf" srcId="{DE9F31A9-1477-674F-88A7-997714315999}" destId="{CECE9715-8FAB-154E-A3A0-DBB0F6E1DDED}" srcOrd="0" destOrd="0" presId="urn:microsoft.com/office/officeart/2005/8/layout/cycle7"/>
    <dgm:cxn modelId="{BBCF268E-2D27-3746-9F3C-221737F4B1DF}" srcId="{E02654EC-9605-E34B-A606-DBD00C654756}" destId="{619A856D-1603-0848-92D6-D6E29E1C07D0}" srcOrd="1" destOrd="0" parTransId="{28A5BA2C-AA97-B74E-B6D8-58F498DBB988}" sibTransId="{DE9F31A9-1477-674F-88A7-997714315999}"/>
    <dgm:cxn modelId="{C02C029C-31F0-5A42-A0FC-C0F956131BEB}" type="presOf" srcId="{A71DE151-2048-B741-896D-40AEF5D4128B}" destId="{06D162E0-F2AD-2747-94AE-73F360FCAE5E}" srcOrd="1" destOrd="0" presId="urn:microsoft.com/office/officeart/2005/8/layout/cycle7"/>
    <dgm:cxn modelId="{8574F1A4-3821-7D4D-8C86-FC0CAB0DDF6C}" type="presOf" srcId="{F7B5B06E-162E-F642-AD37-B554B562AE7B}" destId="{6082C3B2-AAF2-0D46-8C45-7735D0B97773}" srcOrd="0" destOrd="0" presId="urn:microsoft.com/office/officeart/2005/8/layout/cycle7"/>
    <dgm:cxn modelId="{4C0C46C6-62E0-1C41-AE59-7D1572FBE182}" type="presOf" srcId="{DCC688A0-07AB-E147-9B4B-56466E1FB322}" destId="{099471B5-7C30-3246-8846-1A1EFF18A1D7}" srcOrd="0" destOrd="0" presId="urn:microsoft.com/office/officeart/2005/8/layout/cycle7"/>
    <dgm:cxn modelId="{A61E3BD2-AC2A-BC47-8349-D615293DA6A7}" type="presOf" srcId="{A71DE151-2048-B741-896D-40AEF5D4128B}" destId="{FF25039D-5B14-5E47-BDB6-5AF4DA2B2686}" srcOrd="0" destOrd="0" presId="urn:microsoft.com/office/officeart/2005/8/layout/cycle7"/>
    <dgm:cxn modelId="{E18BCEEC-2B08-8E4A-A50A-1A54D991E5F3}" type="presOf" srcId="{75C39817-3DAD-DB46-808B-47DB159D4EDE}" destId="{BEFC497F-32F6-2A42-A072-1ACC87E0459D}" srcOrd="0" destOrd="0" presId="urn:microsoft.com/office/officeart/2005/8/layout/cycle7"/>
    <dgm:cxn modelId="{2AC4A6FF-AAF1-8749-B722-9920C472FCB8}" srcId="{E02654EC-9605-E34B-A606-DBD00C654756}" destId="{F7B5B06E-162E-F642-AD37-B554B562AE7B}" srcOrd="2" destOrd="0" parTransId="{C64D6BD0-C7C4-3A40-9C87-61A6EF8ACAAB}" sibTransId="{75C39817-3DAD-DB46-808B-47DB159D4EDE}"/>
    <dgm:cxn modelId="{54E52B41-4FA0-F842-AC44-74C27FCBC73B}" type="presParOf" srcId="{9CE125E3-0F20-554A-BDEF-AF90D1E6FBE4}" destId="{099471B5-7C30-3246-8846-1A1EFF18A1D7}" srcOrd="0" destOrd="0" presId="urn:microsoft.com/office/officeart/2005/8/layout/cycle7"/>
    <dgm:cxn modelId="{F7D0F031-622A-D24D-8996-37430DA88DF1}" type="presParOf" srcId="{9CE125E3-0F20-554A-BDEF-AF90D1E6FBE4}" destId="{FF25039D-5B14-5E47-BDB6-5AF4DA2B2686}" srcOrd="1" destOrd="0" presId="urn:microsoft.com/office/officeart/2005/8/layout/cycle7"/>
    <dgm:cxn modelId="{6E4FCCD1-6EED-F847-A5FA-9438E964BE13}" type="presParOf" srcId="{FF25039D-5B14-5E47-BDB6-5AF4DA2B2686}" destId="{06D162E0-F2AD-2747-94AE-73F360FCAE5E}" srcOrd="0" destOrd="0" presId="urn:microsoft.com/office/officeart/2005/8/layout/cycle7"/>
    <dgm:cxn modelId="{7F45A609-D89E-0C42-B1F6-2EB30196EBA0}" type="presParOf" srcId="{9CE125E3-0F20-554A-BDEF-AF90D1E6FBE4}" destId="{7361EFA2-4C53-9640-995E-84F264680160}" srcOrd="2" destOrd="0" presId="urn:microsoft.com/office/officeart/2005/8/layout/cycle7"/>
    <dgm:cxn modelId="{34358B3B-9416-1341-BE76-1A8E483B94FF}" type="presParOf" srcId="{9CE125E3-0F20-554A-BDEF-AF90D1E6FBE4}" destId="{CECE9715-8FAB-154E-A3A0-DBB0F6E1DDED}" srcOrd="3" destOrd="0" presId="urn:microsoft.com/office/officeart/2005/8/layout/cycle7"/>
    <dgm:cxn modelId="{461B19BF-C2BE-2548-8E7B-37AAD1EB36D7}" type="presParOf" srcId="{CECE9715-8FAB-154E-A3A0-DBB0F6E1DDED}" destId="{59A9A0A7-677E-E94A-B89D-FBC0C4353298}" srcOrd="0" destOrd="0" presId="urn:microsoft.com/office/officeart/2005/8/layout/cycle7"/>
    <dgm:cxn modelId="{0368E3E2-0ACC-7645-8233-9EE16EDAC5C5}" type="presParOf" srcId="{9CE125E3-0F20-554A-BDEF-AF90D1E6FBE4}" destId="{6082C3B2-AAF2-0D46-8C45-7735D0B97773}" srcOrd="4" destOrd="0" presId="urn:microsoft.com/office/officeart/2005/8/layout/cycle7"/>
    <dgm:cxn modelId="{D3369AB6-89EE-6B44-800E-0EAF2B448F30}" type="presParOf" srcId="{9CE125E3-0F20-554A-BDEF-AF90D1E6FBE4}" destId="{BEFC497F-32F6-2A42-A072-1ACC87E0459D}" srcOrd="5" destOrd="0" presId="urn:microsoft.com/office/officeart/2005/8/layout/cycle7"/>
    <dgm:cxn modelId="{80CDD9DE-94CA-5D4B-9D2D-95691B1BB5ED}" type="presParOf" srcId="{BEFC497F-32F6-2A42-A072-1ACC87E0459D}" destId="{B149DBE2-1D6E-FB44-8079-EA7942272A6C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A244300-2441-B44F-B9FE-7EAC440D2235}" type="doc">
      <dgm:prSet loTypeId="urn:microsoft.com/office/officeart/2009/layout/CircleArrowProcess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C455E49F-FBCD-3043-9781-865B1717C933}">
      <dgm:prSet phldrT="[Testo]"/>
      <dgm:spPr/>
      <dgm:t>
        <a:bodyPr/>
        <a:lstStyle/>
        <a:p>
          <a:r>
            <a:rPr lang="it-IT" i="1" dirty="0" err="1">
              <a:solidFill>
                <a:srgbClr val="0070C0"/>
              </a:solidFill>
              <a:latin typeface="+mj-lt"/>
            </a:rPr>
            <a:t>Near</a:t>
          </a:r>
          <a:r>
            <a:rPr lang="it-IT" i="1" dirty="0">
              <a:solidFill>
                <a:srgbClr val="0070C0"/>
              </a:solidFill>
              <a:latin typeface="+mj-lt"/>
            </a:rPr>
            <a:t> miss</a:t>
          </a:r>
        </a:p>
      </dgm:t>
    </dgm:pt>
    <dgm:pt modelId="{737D4E16-472F-7645-AD4D-1FAE207B34E6}" type="parTrans" cxnId="{AA38FD74-7589-7B49-BC4D-03211BBB4367}">
      <dgm:prSet/>
      <dgm:spPr/>
      <dgm:t>
        <a:bodyPr/>
        <a:lstStyle/>
        <a:p>
          <a:endParaRPr lang="it-IT"/>
        </a:p>
      </dgm:t>
    </dgm:pt>
    <dgm:pt modelId="{A6212FA6-13E1-FE4F-B407-2B69D67AD995}" type="sibTrans" cxnId="{AA38FD74-7589-7B49-BC4D-03211BBB4367}">
      <dgm:prSet/>
      <dgm:spPr/>
      <dgm:t>
        <a:bodyPr/>
        <a:lstStyle/>
        <a:p>
          <a:endParaRPr lang="it-IT"/>
        </a:p>
      </dgm:t>
    </dgm:pt>
    <dgm:pt modelId="{527B3B4C-1045-8748-BD2E-2137DD040CAD}">
      <dgm:prSet phldrT="[Testo]"/>
      <dgm:spPr/>
      <dgm:t>
        <a:bodyPr/>
        <a:lstStyle/>
        <a:p>
          <a:r>
            <a:rPr lang="it-IT" dirty="0">
              <a:solidFill>
                <a:srgbClr val="0070C0"/>
              </a:solidFill>
              <a:latin typeface="+mj-lt"/>
            </a:rPr>
            <a:t>Valutazione dei rischi da riconsiderare</a:t>
          </a:r>
        </a:p>
      </dgm:t>
    </dgm:pt>
    <dgm:pt modelId="{38132871-6030-9942-8BFC-8DFC71AE8F43}" type="parTrans" cxnId="{F5ACDF86-9157-F746-9081-A02612A5D1A6}">
      <dgm:prSet/>
      <dgm:spPr/>
      <dgm:t>
        <a:bodyPr/>
        <a:lstStyle/>
        <a:p>
          <a:endParaRPr lang="it-IT"/>
        </a:p>
      </dgm:t>
    </dgm:pt>
    <dgm:pt modelId="{D982D68B-6919-8B44-AB49-AB38D4F57760}" type="sibTrans" cxnId="{F5ACDF86-9157-F746-9081-A02612A5D1A6}">
      <dgm:prSet/>
      <dgm:spPr/>
      <dgm:t>
        <a:bodyPr/>
        <a:lstStyle/>
        <a:p>
          <a:endParaRPr lang="it-IT"/>
        </a:p>
      </dgm:t>
    </dgm:pt>
    <dgm:pt modelId="{B92A76DA-E7F7-6043-AAED-F42490CCC9E7}">
      <dgm:prSet phldrT="[Testo]"/>
      <dgm:spPr/>
      <dgm:t>
        <a:bodyPr/>
        <a:lstStyle/>
        <a:p>
          <a:r>
            <a:rPr lang="it-IT" dirty="0">
              <a:solidFill>
                <a:srgbClr val="0070C0"/>
              </a:solidFill>
              <a:latin typeface="+mj-lt"/>
            </a:rPr>
            <a:t>Documento di valutazione dei rischi</a:t>
          </a:r>
        </a:p>
      </dgm:t>
    </dgm:pt>
    <dgm:pt modelId="{CD0B0F7C-3A19-9940-B020-5B6709885561}" type="parTrans" cxnId="{858353EF-B974-964E-AC96-7ABE1D00DFB4}">
      <dgm:prSet/>
      <dgm:spPr/>
      <dgm:t>
        <a:bodyPr/>
        <a:lstStyle/>
        <a:p>
          <a:endParaRPr lang="it-IT"/>
        </a:p>
      </dgm:t>
    </dgm:pt>
    <dgm:pt modelId="{9116407E-552D-914C-AB61-99BDD7F4E23A}" type="sibTrans" cxnId="{858353EF-B974-964E-AC96-7ABE1D00DFB4}">
      <dgm:prSet/>
      <dgm:spPr/>
      <dgm:t>
        <a:bodyPr/>
        <a:lstStyle/>
        <a:p>
          <a:endParaRPr lang="it-IT"/>
        </a:p>
      </dgm:t>
    </dgm:pt>
    <dgm:pt modelId="{ED9254B4-BE2A-E848-80DA-27B7C6C8F0A0}" type="pres">
      <dgm:prSet presAssocID="{0A244300-2441-B44F-B9FE-7EAC440D2235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ECD9DE19-119E-114F-A6B4-E1A64AF6F2BC}" type="pres">
      <dgm:prSet presAssocID="{C455E49F-FBCD-3043-9781-865B1717C933}" presName="Accent1" presStyleCnt="0"/>
      <dgm:spPr/>
    </dgm:pt>
    <dgm:pt modelId="{3016B933-4F46-1248-B574-CCD61BA0FAF5}" type="pres">
      <dgm:prSet presAssocID="{C455E49F-FBCD-3043-9781-865B1717C933}" presName="Accent" presStyleLbl="node1" presStyleIdx="0" presStyleCnt="3"/>
      <dgm:spPr/>
    </dgm:pt>
    <dgm:pt modelId="{82806A35-71BF-F94F-8DF5-1B06C004F5B8}" type="pres">
      <dgm:prSet presAssocID="{C455E49F-FBCD-3043-9781-865B1717C933}" presName="Parent1" presStyleLbl="revTx" presStyleIdx="0" presStyleCnt="3">
        <dgm:presLayoutVars>
          <dgm:chMax val="1"/>
          <dgm:chPref val="1"/>
          <dgm:bulletEnabled val="1"/>
        </dgm:presLayoutVars>
      </dgm:prSet>
      <dgm:spPr/>
    </dgm:pt>
    <dgm:pt modelId="{018CCB0C-A8A5-0446-B65A-1561F547A86B}" type="pres">
      <dgm:prSet presAssocID="{527B3B4C-1045-8748-BD2E-2137DD040CAD}" presName="Accent2" presStyleCnt="0"/>
      <dgm:spPr/>
    </dgm:pt>
    <dgm:pt modelId="{6F4215EB-F0C8-F745-9FC1-FE4CF20D2D7C}" type="pres">
      <dgm:prSet presAssocID="{527B3B4C-1045-8748-BD2E-2137DD040CAD}" presName="Accent" presStyleLbl="node1" presStyleIdx="1" presStyleCnt="3"/>
      <dgm:spPr/>
    </dgm:pt>
    <dgm:pt modelId="{29A30E6C-4698-954F-AC1E-C211D5070177}" type="pres">
      <dgm:prSet presAssocID="{527B3B4C-1045-8748-BD2E-2137DD040CAD}" presName="Parent2" presStyleLbl="revTx" presStyleIdx="1" presStyleCnt="3">
        <dgm:presLayoutVars>
          <dgm:chMax val="1"/>
          <dgm:chPref val="1"/>
          <dgm:bulletEnabled val="1"/>
        </dgm:presLayoutVars>
      </dgm:prSet>
      <dgm:spPr/>
    </dgm:pt>
    <dgm:pt modelId="{32A39B8C-5381-284D-8B0A-A96AA239570E}" type="pres">
      <dgm:prSet presAssocID="{B92A76DA-E7F7-6043-AAED-F42490CCC9E7}" presName="Accent3" presStyleCnt="0"/>
      <dgm:spPr/>
    </dgm:pt>
    <dgm:pt modelId="{266EAE37-5680-754D-A76D-834AF7BB74AB}" type="pres">
      <dgm:prSet presAssocID="{B92A76DA-E7F7-6043-AAED-F42490CCC9E7}" presName="Accent" presStyleLbl="node1" presStyleIdx="2" presStyleCnt="3"/>
      <dgm:spPr/>
    </dgm:pt>
    <dgm:pt modelId="{12AA71A4-44CD-9946-9336-C66B72279DDD}" type="pres">
      <dgm:prSet presAssocID="{B92A76DA-E7F7-6043-AAED-F42490CCC9E7}" presName="Parent3" presStyleLbl="revTx" presStyleIdx="2" presStyleCnt="3">
        <dgm:presLayoutVars>
          <dgm:chMax val="1"/>
          <dgm:chPref val="1"/>
          <dgm:bulletEnabled val="1"/>
        </dgm:presLayoutVars>
      </dgm:prSet>
      <dgm:spPr/>
    </dgm:pt>
  </dgm:ptLst>
  <dgm:cxnLst>
    <dgm:cxn modelId="{10EBA070-4774-AE4F-9EBF-89A5A3A3FBA6}" type="presOf" srcId="{0A244300-2441-B44F-B9FE-7EAC440D2235}" destId="{ED9254B4-BE2A-E848-80DA-27B7C6C8F0A0}" srcOrd="0" destOrd="0" presId="urn:microsoft.com/office/officeart/2009/layout/CircleArrowProcess"/>
    <dgm:cxn modelId="{AA38FD74-7589-7B49-BC4D-03211BBB4367}" srcId="{0A244300-2441-B44F-B9FE-7EAC440D2235}" destId="{C455E49F-FBCD-3043-9781-865B1717C933}" srcOrd="0" destOrd="0" parTransId="{737D4E16-472F-7645-AD4D-1FAE207B34E6}" sibTransId="{A6212FA6-13E1-FE4F-B407-2B69D67AD995}"/>
    <dgm:cxn modelId="{F3E15676-22DA-5F4D-9F35-2CD3A4BC56A0}" type="presOf" srcId="{527B3B4C-1045-8748-BD2E-2137DD040CAD}" destId="{29A30E6C-4698-954F-AC1E-C211D5070177}" srcOrd="0" destOrd="0" presId="urn:microsoft.com/office/officeart/2009/layout/CircleArrowProcess"/>
    <dgm:cxn modelId="{96DD347A-33C0-2F4A-832E-367183062754}" type="presOf" srcId="{B92A76DA-E7F7-6043-AAED-F42490CCC9E7}" destId="{12AA71A4-44CD-9946-9336-C66B72279DDD}" srcOrd="0" destOrd="0" presId="urn:microsoft.com/office/officeart/2009/layout/CircleArrowProcess"/>
    <dgm:cxn modelId="{F5ACDF86-9157-F746-9081-A02612A5D1A6}" srcId="{0A244300-2441-B44F-B9FE-7EAC440D2235}" destId="{527B3B4C-1045-8748-BD2E-2137DD040CAD}" srcOrd="1" destOrd="0" parTransId="{38132871-6030-9942-8BFC-8DFC71AE8F43}" sibTransId="{D982D68B-6919-8B44-AB49-AB38D4F57760}"/>
    <dgm:cxn modelId="{F0AF2DEE-EEFC-DF45-8A1B-E6A7BED33BF3}" type="presOf" srcId="{C455E49F-FBCD-3043-9781-865B1717C933}" destId="{82806A35-71BF-F94F-8DF5-1B06C004F5B8}" srcOrd="0" destOrd="0" presId="urn:microsoft.com/office/officeart/2009/layout/CircleArrowProcess"/>
    <dgm:cxn modelId="{858353EF-B974-964E-AC96-7ABE1D00DFB4}" srcId="{0A244300-2441-B44F-B9FE-7EAC440D2235}" destId="{B92A76DA-E7F7-6043-AAED-F42490CCC9E7}" srcOrd="2" destOrd="0" parTransId="{CD0B0F7C-3A19-9940-B020-5B6709885561}" sibTransId="{9116407E-552D-914C-AB61-99BDD7F4E23A}"/>
    <dgm:cxn modelId="{6574189E-7D58-D44D-8D56-0BF0DD80680A}" type="presParOf" srcId="{ED9254B4-BE2A-E848-80DA-27B7C6C8F0A0}" destId="{ECD9DE19-119E-114F-A6B4-E1A64AF6F2BC}" srcOrd="0" destOrd="0" presId="urn:microsoft.com/office/officeart/2009/layout/CircleArrowProcess"/>
    <dgm:cxn modelId="{07799EAB-B3BF-8940-9CAB-0814A83967D9}" type="presParOf" srcId="{ECD9DE19-119E-114F-A6B4-E1A64AF6F2BC}" destId="{3016B933-4F46-1248-B574-CCD61BA0FAF5}" srcOrd="0" destOrd="0" presId="urn:microsoft.com/office/officeart/2009/layout/CircleArrowProcess"/>
    <dgm:cxn modelId="{74834354-E28F-3E41-AED4-BDB1F3113BA6}" type="presParOf" srcId="{ED9254B4-BE2A-E848-80DA-27B7C6C8F0A0}" destId="{82806A35-71BF-F94F-8DF5-1B06C004F5B8}" srcOrd="1" destOrd="0" presId="urn:microsoft.com/office/officeart/2009/layout/CircleArrowProcess"/>
    <dgm:cxn modelId="{6F33ED0B-C5BC-FC4D-BC86-7C8A00B5044C}" type="presParOf" srcId="{ED9254B4-BE2A-E848-80DA-27B7C6C8F0A0}" destId="{018CCB0C-A8A5-0446-B65A-1561F547A86B}" srcOrd="2" destOrd="0" presId="urn:microsoft.com/office/officeart/2009/layout/CircleArrowProcess"/>
    <dgm:cxn modelId="{E2B8F490-E589-E44C-9649-F5CA20058F50}" type="presParOf" srcId="{018CCB0C-A8A5-0446-B65A-1561F547A86B}" destId="{6F4215EB-F0C8-F745-9FC1-FE4CF20D2D7C}" srcOrd="0" destOrd="0" presId="urn:microsoft.com/office/officeart/2009/layout/CircleArrowProcess"/>
    <dgm:cxn modelId="{17708A4A-91F5-C24B-B20F-9E54FDC9BE6E}" type="presParOf" srcId="{ED9254B4-BE2A-E848-80DA-27B7C6C8F0A0}" destId="{29A30E6C-4698-954F-AC1E-C211D5070177}" srcOrd="3" destOrd="0" presId="urn:microsoft.com/office/officeart/2009/layout/CircleArrowProcess"/>
    <dgm:cxn modelId="{3484BCE1-E1CD-D543-AB9F-7202837C35E2}" type="presParOf" srcId="{ED9254B4-BE2A-E848-80DA-27B7C6C8F0A0}" destId="{32A39B8C-5381-284D-8B0A-A96AA239570E}" srcOrd="4" destOrd="0" presId="urn:microsoft.com/office/officeart/2009/layout/CircleArrowProcess"/>
    <dgm:cxn modelId="{6E63C080-E658-0145-BBA7-2B8CD6BE1D49}" type="presParOf" srcId="{32A39B8C-5381-284D-8B0A-A96AA239570E}" destId="{266EAE37-5680-754D-A76D-834AF7BB74AB}" srcOrd="0" destOrd="0" presId="urn:microsoft.com/office/officeart/2009/layout/CircleArrowProcess"/>
    <dgm:cxn modelId="{E55CD440-7D81-914D-987B-9521AADD9F0E}" type="presParOf" srcId="{ED9254B4-BE2A-E848-80DA-27B7C6C8F0A0}" destId="{12AA71A4-44CD-9946-9336-C66B72279DDD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7AA765-5403-A546-A6AA-F44FD6BA7C07}">
      <dsp:nvSpPr>
        <dsp:cNvPr id="0" name=""/>
        <dsp:cNvSpPr/>
      </dsp:nvSpPr>
      <dsp:spPr>
        <a:xfrm>
          <a:off x="205873" y="2261016"/>
          <a:ext cx="3033514" cy="9996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500" kern="1200" dirty="0">
              <a:solidFill>
                <a:srgbClr val="C00000"/>
              </a:solidFill>
              <a:latin typeface="+mj-lt"/>
            </a:rPr>
            <a:t>Il D. Lgs. 159/2025</a:t>
          </a:r>
        </a:p>
      </dsp:txBody>
      <dsp:txXfrm>
        <a:off x="205873" y="2261016"/>
        <a:ext cx="3033514" cy="999680"/>
      </dsp:txXfrm>
    </dsp:sp>
    <dsp:sp modelId="{4E005535-8196-2C46-A73C-A6B682FED5C8}">
      <dsp:nvSpPr>
        <dsp:cNvPr id="0" name=""/>
        <dsp:cNvSpPr/>
      </dsp:nvSpPr>
      <dsp:spPr>
        <a:xfrm>
          <a:off x="202426" y="1956975"/>
          <a:ext cx="241302" cy="24130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D24F59-A8C8-9E46-9ACF-C884E18C9549}">
      <dsp:nvSpPr>
        <dsp:cNvPr id="0" name=""/>
        <dsp:cNvSpPr/>
      </dsp:nvSpPr>
      <dsp:spPr>
        <a:xfrm>
          <a:off x="371337" y="1619152"/>
          <a:ext cx="241302" cy="24130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816576-4933-6B48-918C-978650F12A58}">
      <dsp:nvSpPr>
        <dsp:cNvPr id="0" name=""/>
        <dsp:cNvSpPr/>
      </dsp:nvSpPr>
      <dsp:spPr>
        <a:xfrm>
          <a:off x="776725" y="1686717"/>
          <a:ext cx="379189" cy="37918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C76AF0-3401-0847-B584-EF4FEC17227B}">
      <dsp:nvSpPr>
        <dsp:cNvPr id="0" name=""/>
        <dsp:cNvSpPr/>
      </dsp:nvSpPr>
      <dsp:spPr>
        <a:xfrm>
          <a:off x="1114548" y="1315111"/>
          <a:ext cx="241302" cy="24130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45F399-3CBE-864E-813A-3BACF77B4D94}">
      <dsp:nvSpPr>
        <dsp:cNvPr id="0" name=""/>
        <dsp:cNvSpPr/>
      </dsp:nvSpPr>
      <dsp:spPr>
        <a:xfrm>
          <a:off x="1553718" y="1179982"/>
          <a:ext cx="241302" cy="24130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5792E8-560A-104C-B32F-BF33406BCFB1}">
      <dsp:nvSpPr>
        <dsp:cNvPr id="0" name=""/>
        <dsp:cNvSpPr/>
      </dsp:nvSpPr>
      <dsp:spPr>
        <a:xfrm>
          <a:off x="2094235" y="1416458"/>
          <a:ext cx="241302" cy="24130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F00402-69C1-E84E-8E1C-A49B1605FC39}">
      <dsp:nvSpPr>
        <dsp:cNvPr id="0" name=""/>
        <dsp:cNvSpPr/>
      </dsp:nvSpPr>
      <dsp:spPr>
        <a:xfrm>
          <a:off x="2432059" y="1585370"/>
          <a:ext cx="379189" cy="37918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A6E923-9ED9-3246-BC1F-A27AE2C1B039}">
      <dsp:nvSpPr>
        <dsp:cNvPr id="0" name=""/>
        <dsp:cNvSpPr/>
      </dsp:nvSpPr>
      <dsp:spPr>
        <a:xfrm>
          <a:off x="2905011" y="1956975"/>
          <a:ext cx="241302" cy="24130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CCEB35-3D72-1947-8790-E3E770FFCFDB}">
      <dsp:nvSpPr>
        <dsp:cNvPr id="0" name=""/>
        <dsp:cNvSpPr/>
      </dsp:nvSpPr>
      <dsp:spPr>
        <a:xfrm>
          <a:off x="3107705" y="2328581"/>
          <a:ext cx="241302" cy="24130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46A91D-506E-DD45-B893-3B21B1C86FE0}">
      <dsp:nvSpPr>
        <dsp:cNvPr id="0" name=""/>
        <dsp:cNvSpPr/>
      </dsp:nvSpPr>
      <dsp:spPr>
        <a:xfrm>
          <a:off x="1351025" y="1619152"/>
          <a:ext cx="620491" cy="62049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D09595-3A43-4D49-8433-7AD73E76B952}">
      <dsp:nvSpPr>
        <dsp:cNvPr id="0" name=""/>
        <dsp:cNvSpPr/>
      </dsp:nvSpPr>
      <dsp:spPr>
        <a:xfrm>
          <a:off x="33514" y="2902880"/>
          <a:ext cx="241302" cy="24130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4E75EB-7599-C341-9531-8F6E66661267}">
      <dsp:nvSpPr>
        <dsp:cNvPr id="0" name=""/>
        <dsp:cNvSpPr/>
      </dsp:nvSpPr>
      <dsp:spPr>
        <a:xfrm>
          <a:off x="236208" y="3206921"/>
          <a:ext cx="379189" cy="37918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D948E8-404C-BB46-A240-E02E2A6455E7}">
      <dsp:nvSpPr>
        <dsp:cNvPr id="0" name=""/>
        <dsp:cNvSpPr/>
      </dsp:nvSpPr>
      <dsp:spPr>
        <a:xfrm>
          <a:off x="742943" y="3477179"/>
          <a:ext cx="551548" cy="55154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59F61D-2F60-A14A-9504-4359427E00EA}">
      <dsp:nvSpPr>
        <dsp:cNvPr id="0" name=""/>
        <dsp:cNvSpPr/>
      </dsp:nvSpPr>
      <dsp:spPr>
        <a:xfrm>
          <a:off x="1452371" y="3916349"/>
          <a:ext cx="241302" cy="24130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78EB53-829F-684C-B756-67D311E37475}">
      <dsp:nvSpPr>
        <dsp:cNvPr id="0" name=""/>
        <dsp:cNvSpPr/>
      </dsp:nvSpPr>
      <dsp:spPr>
        <a:xfrm>
          <a:off x="1587501" y="3477179"/>
          <a:ext cx="379189" cy="37918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322B4C-5ED7-D54B-B737-28D9B88D4E23}">
      <dsp:nvSpPr>
        <dsp:cNvPr id="0" name=""/>
        <dsp:cNvSpPr/>
      </dsp:nvSpPr>
      <dsp:spPr>
        <a:xfrm>
          <a:off x="1925324" y="3950132"/>
          <a:ext cx="241302" cy="24130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D468A8-610C-9443-BF9D-E16D87A51F31}">
      <dsp:nvSpPr>
        <dsp:cNvPr id="0" name=""/>
        <dsp:cNvSpPr/>
      </dsp:nvSpPr>
      <dsp:spPr>
        <a:xfrm>
          <a:off x="2229365" y="3409615"/>
          <a:ext cx="551548" cy="55154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B57561-C083-E14B-8F9A-C4F7B3BB2E8B}">
      <dsp:nvSpPr>
        <dsp:cNvPr id="0" name=""/>
        <dsp:cNvSpPr/>
      </dsp:nvSpPr>
      <dsp:spPr>
        <a:xfrm>
          <a:off x="2972576" y="3274485"/>
          <a:ext cx="379189" cy="37918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E2FA3F-F28A-1E48-990B-6F6CF9203890}">
      <dsp:nvSpPr>
        <dsp:cNvPr id="0" name=""/>
        <dsp:cNvSpPr/>
      </dsp:nvSpPr>
      <dsp:spPr>
        <a:xfrm>
          <a:off x="3351765" y="1686155"/>
          <a:ext cx="1113624" cy="2126031"/>
        </a:xfrm>
        <a:prstGeom prst="chevron">
          <a:avLst>
            <a:gd name="adj" fmla="val 6231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AF94BC9-C123-184A-8CFC-9F6B6137E3D4}">
      <dsp:nvSpPr>
        <dsp:cNvPr id="0" name=""/>
        <dsp:cNvSpPr/>
      </dsp:nvSpPr>
      <dsp:spPr>
        <a:xfrm>
          <a:off x="4465390" y="1687187"/>
          <a:ext cx="3037158" cy="21260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500" kern="1200" dirty="0">
              <a:solidFill>
                <a:srgbClr val="C00000"/>
              </a:solidFill>
              <a:latin typeface="+mj-lt"/>
            </a:rPr>
            <a:t>introduce novità anche sulla</a:t>
          </a:r>
        </a:p>
      </dsp:txBody>
      <dsp:txXfrm>
        <a:off x="4465390" y="1687187"/>
        <a:ext cx="3037158" cy="2126011"/>
      </dsp:txXfrm>
    </dsp:sp>
    <dsp:sp modelId="{8B4B2FAA-0137-704C-847E-1496539B2321}">
      <dsp:nvSpPr>
        <dsp:cNvPr id="0" name=""/>
        <dsp:cNvSpPr/>
      </dsp:nvSpPr>
      <dsp:spPr>
        <a:xfrm>
          <a:off x="7502548" y="1686155"/>
          <a:ext cx="1113624" cy="2126031"/>
        </a:xfrm>
        <a:prstGeom prst="chevron">
          <a:avLst>
            <a:gd name="adj" fmla="val 6231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173F6C-CE04-EA41-B996-9C7E7FA70337}">
      <dsp:nvSpPr>
        <dsp:cNvPr id="0" name=""/>
        <dsp:cNvSpPr/>
      </dsp:nvSpPr>
      <dsp:spPr>
        <a:xfrm>
          <a:off x="8737660" y="1510455"/>
          <a:ext cx="2581584" cy="258158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500" i="0" kern="1200" dirty="0">
              <a:latin typeface="+mj-lt"/>
            </a:rPr>
            <a:t>GESTIONE OPERATIVA E STRUTTURATA DEI </a:t>
          </a:r>
          <a:r>
            <a:rPr lang="it-IT" sz="2500" i="1" kern="1200" dirty="0">
              <a:latin typeface="+mj-lt"/>
            </a:rPr>
            <a:t> NEAR MISS</a:t>
          </a:r>
        </a:p>
      </dsp:txBody>
      <dsp:txXfrm>
        <a:off x="9115724" y="1888519"/>
        <a:ext cx="1825456" cy="182545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9471B5-7C30-3246-8846-1A1EFF18A1D7}">
      <dsp:nvSpPr>
        <dsp:cNvPr id="0" name=""/>
        <dsp:cNvSpPr/>
      </dsp:nvSpPr>
      <dsp:spPr>
        <a:xfrm>
          <a:off x="4317911" y="1497"/>
          <a:ext cx="3553126" cy="17765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600" kern="1200" dirty="0">
              <a:latin typeface="+mj-lt"/>
            </a:rPr>
            <a:t>NEAR MISS</a:t>
          </a:r>
        </a:p>
      </dsp:txBody>
      <dsp:txXfrm>
        <a:off x="4369945" y="53531"/>
        <a:ext cx="3449058" cy="1672495"/>
      </dsp:txXfrm>
    </dsp:sp>
    <dsp:sp modelId="{FF25039D-5B14-5E47-BDB6-5AF4DA2B2686}">
      <dsp:nvSpPr>
        <dsp:cNvPr id="0" name=""/>
        <dsp:cNvSpPr/>
      </dsp:nvSpPr>
      <dsp:spPr>
        <a:xfrm rot="3600000">
          <a:off x="6636113" y="3118101"/>
          <a:ext cx="1848762" cy="621797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2100" kern="1200"/>
        </a:p>
      </dsp:txBody>
      <dsp:txXfrm>
        <a:off x="6822652" y="3242460"/>
        <a:ext cx="1475684" cy="373079"/>
      </dsp:txXfrm>
    </dsp:sp>
    <dsp:sp modelId="{7361EFA2-4C53-9640-995E-84F264680160}">
      <dsp:nvSpPr>
        <dsp:cNvPr id="0" name=""/>
        <dsp:cNvSpPr/>
      </dsp:nvSpPr>
      <dsp:spPr>
        <a:xfrm>
          <a:off x="7249951" y="5079939"/>
          <a:ext cx="3553126" cy="17765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600" kern="1200" dirty="0">
              <a:latin typeface="+mj-lt"/>
            </a:rPr>
            <a:t>Strumento essenziale di prevenzione</a:t>
          </a:r>
        </a:p>
      </dsp:txBody>
      <dsp:txXfrm>
        <a:off x="7301985" y="5131973"/>
        <a:ext cx="3449058" cy="1672495"/>
      </dsp:txXfrm>
    </dsp:sp>
    <dsp:sp modelId="{CECE9715-8FAB-154E-A3A0-DBB0F6E1DDED}">
      <dsp:nvSpPr>
        <dsp:cNvPr id="0" name=""/>
        <dsp:cNvSpPr/>
      </dsp:nvSpPr>
      <dsp:spPr>
        <a:xfrm rot="10800000">
          <a:off x="5170093" y="5657322"/>
          <a:ext cx="1848762" cy="621797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2100" kern="1200"/>
        </a:p>
      </dsp:txBody>
      <dsp:txXfrm rot="10800000">
        <a:off x="5356632" y="5781681"/>
        <a:ext cx="1475684" cy="373079"/>
      </dsp:txXfrm>
    </dsp:sp>
    <dsp:sp modelId="{6082C3B2-AAF2-0D46-8C45-7735D0B97773}">
      <dsp:nvSpPr>
        <dsp:cNvPr id="0" name=""/>
        <dsp:cNvSpPr/>
      </dsp:nvSpPr>
      <dsp:spPr>
        <a:xfrm>
          <a:off x="1385872" y="5079939"/>
          <a:ext cx="3553126" cy="17765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600" b="1" kern="1200" dirty="0">
              <a:latin typeface="+mj-lt"/>
            </a:rPr>
            <a:t>EVENTO SENTINELLA</a:t>
          </a:r>
          <a:r>
            <a:rPr lang="it-IT" sz="2600" kern="1200" dirty="0">
              <a:latin typeface="+mj-lt"/>
            </a:rPr>
            <a:t> di cui il datore di lavoro DEVE tenere conto nella valutazione dei rischi</a:t>
          </a:r>
        </a:p>
      </dsp:txBody>
      <dsp:txXfrm>
        <a:off x="1437906" y="5131973"/>
        <a:ext cx="3449058" cy="1672495"/>
      </dsp:txXfrm>
    </dsp:sp>
    <dsp:sp modelId="{BEFC497F-32F6-2A42-A072-1ACC87E0459D}">
      <dsp:nvSpPr>
        <dsp:cNvPr id="0" name=""/>
        <dsp:cNvSpPr/>
      </dsp:nvSpPr>
      <dsp:spPr>
        <a:xfrm rot="18000000">
          <a:off x="3704074" y="3118101"/>
          <a:ext cx="1848762" cy="621797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2100" kern="1200"/>
        </a:p>
      </dsp:txBody>
      <dsp:txXfrm>
        <a:off x="3890613" y="3242460"/>
        <a:ext cx="1475684" cy="37307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16B933-4F46-1248-B574-CCD61BA0FAF5}">
      <dsp:nvSpPr>
        <dsp:cNvPr id="0" name=""/>
        <dsp:cNvSpPr/>
      </dsp:nvSpPr>
      <dsp:spPr>
        <a:xfrm>
          <a:off x="2040578" y="0"/>
          <a:ext cx="3211673" cy="3212162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806A35-71BF-F94F-8DF5-1B06C004F5B8}">
      <dsp:nvSpPr>
        <dsp:cNvPr id="0" name=""/>
        <dsp:cNvSpPr/>
      </dsp:nvSpPr>
      <dsp:spPr>
        <a:xfrm>
          <a:off x="2750463" y="1159687"/>
          <a:ext cx="1784665" cy="8921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i="1" kern="1200" dirty="0" err="1">
              <a:solidFill>
                <a:srgbClr val="0070C0"/>
              </a:solidFill>
              <a:latin typeface="+mj-lt"/>
            </a:rPr>
            <a:t>Near</a:t>
          </a:r>
          <a:r>
            <a:rPr lang="it-IT" sz="2000" i="1" kern="1200" dirty="0">
              <a:solidFill>
                <a:srgbClr val="0070C0"/>
              </a:solidFill>
              <a:latin typeface="+mj-lt"/>
            </a:rPr>
            <a:t> miss</a:t>
          </a:r>
        </a:p>
      </dsp:txBody>
      <dsp:txXfrm>
        <a:off x="2750463" y="1159687"/>
        <a:ext cx="1784665" cy="892118"/>
      </dsp:txXfrm>
    </dsp:sp>
    <dsp:sp modelId="{6F4215EB-F0C8-F745-9FC1-FE4CF20D2D7C}">
      <dsp:nvSpPr>
        <dsp:cNvPr id="0" name=""/>
        <dsp:cNvSpPr/>
      </dsp:nvSpPr>
      <dsp:spPr>
        <a:xfrm>
          <a:off x="1148547" y="1845625"/>
          <a:ext cx="3211673" cy="3212162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A30E6C-4698-954F-AC1E-C211D5070177}">
      <dsp:nvSpPr>
        <dsp:cNvPr id="0" name=""/>
        <dsp:cNvSpPr/>
      </dsp:nvSpPr>
      <dsp:spPr>
        <a:xfrm>
          <a:off x="1862051" y="3015989"/>
          <a:ext cx="1784665" cy="8921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kern="1200" dirty="0">
              <a:solidFill>
                <a:srgbClr val="0070C0"/>
              </a:solidFill>
              <a:latin typeface="+mj-lt"/>
            </a:rPr>
            <a:t>Valutazione dei rischi da riconsiderare</a:t>
          </a:r>
        </a:p>
      </dsp:txBody>
      <dsp:txXfrm>
        <a:off x="1862051" y="3015989"/>
        <a:ext cx="1784665" cy="892118"/>
      </dsp:txXfrm>
    </dsp:sp>
    <dsp:sp modelId="{266EAE37-5680-754D-A76D-834AF7BB74AB}">
      <dsp:nvSpPr>
        <dsp:cNvPr id="0" name=""/>
        <dsp:cNvSpPr/>
      </dsp:nvSpPr>
      <dsp:spPr>
        <a:xfrm>
          <a:off x="2269164" y="3912111"/>
          <a:ext cx="2759325" cy="2760431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AA71A4-44CD-9946-9336-C66B72279DDD}">
      <dsp:nvSpPr>
        <dsp:cNvPr id="0" name=""/>
        <dsp:cNvSpPr/>
      </dsp:nvSpPr>
      <dsp:spPr>
        <a:xfrm>
          <a:off x="2754685" y="4874959"/>
          <a:ext cx="1784665" cy="8921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kern="1200" dirty="0">
              <a:solidFill>
                <a:srgbClr val="0070C0"/>
              </a:solidFill>
              <a:latin typeface="+mj-lt"/>
            </a:rPr>
            <a:t>Documento di valutazione dei rischi</a:t>
          </a:r>
        </a:p>
      </dsp:txBody>
      <dsp:txXfrm>
        <a:off x="2754685" y="4874959"/>
        <a:ext cx="1784665" cy="8921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RandomtoResultProcess">
  <dgm:title val=""/>
  <dgm:desc val=""/>
  <dgm:catLst>
    <dgm:cat type="process" pri="127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Name0">
    <dgm:varLst>
      <dgm:dir/>
      <dgm:animOne val="branch"/>
      <dgm:animLvl val="lvl"/>
    </dgm:varLst>
    <dgm:choose name="Name1">
      <dgm:if name="Name2" func="var" arg="dir" op="equ" val="norm">
        <dgm:alg type="lin">
          <dgm:param type="fallback" val="2D"/>
          <dgm:param type="nodeVertAlign" val="t"/>
        </dgm:alg>
      </dgm:if>
      <dgm:else name="Name3">
        <dgm:alg type="lin">
          <dgm:param type="fallback" val="2D"/>
          <dgm:param type="nodeVertAlign" val="t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userH" refType="h" fact="2"/>
      <dgm:constr type="w" for="ch" forName="chaos" refType="userH" fact="0.681"/>
      <dgm:constr type="h" for="ch" forName="chaos" refType="userH"/>
      <dgm:constr type="w" for="ch" forName="middle" refType="userH" fact="0.6"/>
      <dgm:constr type="h" for="ch" forName="middle" refType="userH"/>
      <dgm:constr type="w" for="ch" forName="last" refType="userH" fact="0.6"/>
      <dgm:constr type="h" for="ch" forName="last" refType="userH"/>
      <dgm:constr type="w" for="ch" forName="chevronComposite1" refType="userH" fact="0.22"/>
      <dgm:constr type="h" for="ch" forName="chevronComposite1" refType="userH" fact="0.52"/>
      <dgm:constr type="w" for="ch" forName="chevronComposite2" refType="userH" fact="0.22"/>
      <dgm:constr type="h" for="ch" forName="chevronComposite2" refType="userH" fact="0.52"/>
      <dgm:constr type="w" for="ch" forName="overlap" refType="userH" fact="-0.04"/>
      <dgm:constr type="h" for="ch" forName="overlap" refType="userH" fact="0.06"/>
      <dgm:constr type="primFontSz" for="des" forName="parTx1" op="equ" val="65"/>
      <dgm:constr type="primFontSz" for="des" forName="parTxMid" refType="primFontSz" refFor="des" refForName="parTx1" op="equ"/>
      <dgm:constr type="primFontSz" for="des" forName="circleTx" refType="primFontSz" refFor="des" refForName="parTx1" op="equ"/>
      <dgm:constr type="primFontSz" for="des" forName="desTx1" op="equ" val="65"/>
      <dgm:constr type="primFontSz" for="des" forName="desTxMid" refType="primFontSz" refFor="des" refForName="desTx1" op="equ"/>
      <dgm:constr type="primFontSz" for="des" forName="desTxN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chaos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parTx1" refType="w" fact="0.5"/>
              <dgm:constr type="t" for="ch" forName="parTx1" refType="w" fact="0.32"/>
              <dgm:constr type="w" for="ch" forName="parTx1" refType="w" fact="0.88"/>
              <dgm:constr type="h" for="ch" forName="parTx1" refType="w" fact="0.29"/>
              <dgm:constr type="ctrX" for="ch" forName="desTx1" refType="w" fact="0.5"/>
              <dgm:constr type="b" for="ch" forName="desTx1" refType="h"/>
              <dgm:constr type="w" for="ch" forName="desTx1" refType="w" fact="0.88"/>
              <dgm:constr type="h" for="ch" forName="desTx1" refType="h" fact="0.37"/>
              <dgm:constr type="l" for="ch" forName="c1" refType="w" fact="0.05"/>
              <dgm:constr type="t" for="ch" forName="c1" refType="w" fact="0.23"/>
              <dgm:constr type="w" for="ch" forName="c1" refType="w" fact="0.07"/>
              <dgm:constr type="h" for="ch" forName="c1" refType="w" refFor="ch" refForName="c1"/>
              <dgm:constr type="l" for="ch" forName="c2" refType="w" fact="0.1"/>
              <dgm:constr type="t" for="ch" forName="c2" refType="w" fact="0.13"/>
              <dgm:constr type="w" for="ch" forName="c2" refType="w" fact="0.07"/>
              <dgm:constr type="h" for="ch" forName="c2" refType="w" refFor="ch" refForName="c2"/>
              <dgm:constr type="l" for="ch" forName="c3" refType="w" fact="0.22"/>
              <dgm:constr type="t" for="ch" forName="c3" refType="w" fact="0.15"/>
              <dgm:constr type="w" for="ch" forName="c3" refType="w" fact="0.11"/>
              <dgm:constr type="h" for="ch" forName="c3" refType="w" refFor="ch" refForName="c3"/>
              <dgm:constr type="l" for="ch" forName="c4" refType="w" fact="0.32"/>
              <dgm:constr type="t" for="ch" forName="c4" refType="w" fact="0.04"/>
              <dgm:constr type="w" for="ch" forName="c4" refType="w" fact="0.07"/>
              <dgm:constr type="h" for="ch" forName="c4" refType="w" refFor="ch" refForName="c4"/>
              <dgm:constr type="l" for="ch" forName="c5" refType="w" fact="0.45"/>
              <dgm:constr type="t" for="ch" forName="c5" refType="w" fact="0"/>
              <dgm:constr type="w" for="ch" forName="c5" refType="w" fact="0.07"/>
              <dgm:constr type="h" for="ch" forName="c5" refType="w" refFor="ch" refForName="c5"/>
              <dgm:constr type="l" for="ch" forName="c6" refType="w" fact="0.61"/>
              <dgm:constr type="t" for="ch" forName="c6" refType="w" fact="0.07"/>
              <dgm:constr type="w" for="ch" forName="c6" refType="w" fact="0.07"/>
              <dgm:constr type="h" for="ch" forName="c6" refType="w" refFor="ch" refForName="c6"/>
              <dgm:constr type="l" for="ch" forName="c7" refType="w" fact="0.71"/>
              <dgm:constr type="t" for="ch" forName="c7" refType="w" fact="0.12"/>
              <dgm:constr type="w" for="ch" forName="c7" refType="w" fact="0.11"/>
              <dgm:constr type="h" for="ch" forName="c7" refType="w" refFor="ch" refForName="c7"/>
              <dgm:constr type="l" for="ch" forName="c8" refType="w" fact="0.85"/>
              <dgm:constr type="t" for="ch" forName="c8" refType="w" fact="0.23"/>
              <dgm:constr type="w" for="ch" forName="c8" refType="w" fact="0.07"/>
              <dgm:constr type="h" for="ch" forName="c8" refType="w" refFor="ch" refForName="c8"/>
              <dgm:constr type="l" for="ch" forName="c9" refType="w" fact="0.91"/>
              <dgm:constr type="t" for="ch" forName="c9" refType="w" fact="0.34"/>
              <dgm:constr type="w" for="ch" forName="c9" refType="w" fact="0.07"/>
              <dgm:constr type="h" for="ch" forName="c9" refType="w" refFor="ch" refForName="c9"/>
              <dgm:constr type="l" for="ch" forName="c10" refType="w" fact="0.39"/>
              <dgm:constr type="t" for="ch" forName="c10" refType="w" fact="0.13"/>
              <dgm:constr type="w" for="ch" forName="c10" refType="w" fact="0.18"/>
              <dgm:constr type="h" for="ch" forName="c10" refType="w" refFor="ch" refForName="c10"/>
              <dgm:constr type="l" for="ch" forName="c11" refType="w" fact="0"/>
              <dgm:constr type="t" for="ch" forName="c11" refType="w" fact="0.51"/>
              <dgm:constr type="w" for="ch" forName="c11" refType="w" fact="0.07"/>
              <dgm:constr type="h" for="ch" forName="c11" refType="w" refFor="ch" refForName="c11"/>
              <dgm:constr type="l" for="ch" forName="c12" refType="w" fact="0.06"/>
              <dgm:constr type="t" for="ch" forName="c12" refType="w" fact="0.6"/>
              <dgm:constr type="w" for="ch" forName="c12" refType="w" fact="0.11"/>
              <dgm:constr type="h" for="ch" forName="c12" refType="w" refFor="ch" refForName="c12"/>
              <dgm:constr type="l" for="ch" forName="c13" refType="w" fact="0.21"/>
              <dgm:constr type="t" for="ch" forName="c13" refType="w" fact="0.68"/>
              <dgm:constr type="w" for="ch" forName="c13" refType="w" fact="0.16"/>
              <dgm:constr type="h" for="ch" forName="c13" refType="w" refFor="ch" refForName="c13"/>
              <dgm:constr type="l" for="ch" forName="c14" refType="w" fact="0.42"/>
              <dgm:constr type="t" for="ch" forName="c14" refType="w" fact="0.81"/>
              <dgm:constr type="w" for="ch" forName="c14" refType="w" fact="0.07"/>
              <dgm:constr type="h" for="ch" forName="c14" refType="w" refFor="ch" refForName="c14"/>
              <dgm:constr type="l" for="ch" forName="c15" refType="w" fact="0.46"/>
              <dgm:constr type="t" for="ch" forName="c15" refType="w" fact="0.68"/>
              <dgm:constr type="w" for="ch" forName="c15" refType="w" fact="0.11"/>
              <dgm:constr type="h" for="ch" forName="c15" refType="w" refFor="ch" refForName="c15"/>
              <dgm:constr type="l" for="ch" forName="c16" refType="w" fact="0.56"/>
              <dgm:constr type="t" for="ch" forName="c16" refType="w" fact="0.82"/>
              <dgm:constr type="w" for="ch" forName="c16" refType="w" fact="0.07"/>
              <dgm:constr type="h" for="ch" forName="c16" refType="w" refFor="ch" refForName="c16"/>
              <dgm:constr type="l" for="ch" forName="c17" refType="w" fact="0.65"/>
              <dgm:constr type="t" for="ch" forName="c17" refType="w" fact="0.66"/>
              <dgm:constr type="w" for="ch" forName="c17" refType="w" fact="0.16"/>
              <dgm:constr type="h" for="ch" forName="c17" refType="w" refFor="ch" refForName="c17"/>
              <dgm:constr type="l" for="ch" forName="c18" refType="w" fact="0.87"/>
              <dgm:constr type="t" for="ch" forName="c18" refType="w" fact="0.62"/>
              <dgm:constr type="w" for="ch" forName="c18" refType="w" fact="0.11"/>
              <dgm:constr type="h" for="ch" forName="c18" refType="w" refFor="ch" refForName="c18"/>
            </dgm:constrLst>
            <dgm:layoutNode name="parTx1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7">
              <dgm:if name="Name8" axis="ch" ptType="node" func="cnt" op="gte" val="1">
                <dgm:layoutNode name="desTx1" styleLbl="revTx">
                  <dgm:varLst>
                    <dgm:bulletEnabled val="1"/>
                  </dgm:varLst>
                  <dgm:choose name="Name9">
                    <dgm:if name="Name10" axis="ch" ptType="node" func="cnt" op="equ" val="1">
                      <dgm:alg type="tx">
                        <dgm:param type="shpTxLTRAlignCh" val="l"/>
                      </dgm:alg>
                    </dgm:if>
                    <dgm:else name="Name11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2"/>
            </dgm:choose>
            <dgm:layoutNode name="c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9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0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layoutNode>
        </dgm:if>
        <dgm:if name="Name13" axis="self" ptType="node" func="revPos" op="equ" val="1">
          <dgm:layoutNode name="last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circleTx" refType="w" fact="0.5"/>
              <dgm:constr type="t" for="ch" forName="circleTx" refType="w" fact="0.117"/>
              <dgm:constr type="w" for="ch" forName="circleTx" refType="h" refFor="ch" refForName="circleTx"/>
              <dgm:constr type="h" for="ch" forName="circleTx" refType="w" fact="0.85"/>
              <dgm:constr type="l" for="ch" forName="desTxN"/>
              <dgm:constr type="b" for="ch" forName="desTxN" refType="h"/>
              <dgm:constr type="w" for="ch" forName="desTxN" refType="w"/>
              <dgm:constr type="h" for="ch" forName="desTxN" refType="h" fact="0.37"/>
              <dgm:constr type="ctrX" for="ch" forName="spN" refType="w" fact="0.5"/>
              <dgm:constr type="t" for="ch" forName="spN"/>
              <dgm:constr type="w" for="ch" forName="spN" refType="w" fact="0.93"/>
              <dgm:constr type="h" for="ch" forName="spN" refType="h" fact="0.01"/>
            </dgm:constrLst>
            <dgm:layoutNode name="circleTx" styleLbl="node1">
              <dgm:alg type="tx"/>
              <dgm:shape xmlns:r="http://schemas.openxmlformats.org/officeDocument/2006/relationships" type="ellipse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  <dgm:choose name="Name14">
              <dgm:if name="Name15" axis="ch" ptType="node" func="cnt" op="gte" val="1">
                <dgm:layoutNode name="desTxN" styleLbl="revTx">
                  <dgm:varLst>
                    <dgm:bulletEnabled val="1"/>
                  </dgm:varLst>
                  <dgm:choose name="Name16">
                    <dgm:if name="Name17" axis="ch" ptType="node" func="cnt" op="equ" val="1">
                      <dgm:alg type="tx">
                        <dgm:param type="shpTxLTRAlignCh" val="l"/>
                      </dgm:alg>
                    </dgm:if>
                    <dgm:else name="Name18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  <dgm:layoutNode name="spN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if>
        <dgm:else name="Name20">
          <dgm:layoutNode name="middl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l" for="ch" forName="parTxMid"/>
              <dgm:constr type="t" for="ch" forName="parTxMid" refType="w" fact="0.167"/>
              <dgm:constr type="w" for="ch" forName="parTxMid" refType="w"/>
              <dgm:constr type="h" for="ch" forName="parTxMid" refType="w" fact="0.7"/>
              <dgm:constr type="l" for="ch" forName="desTxMid"/>
              <dgm:constr type="b" for="ch" forName="desTxMid" refType="h"/>
              <dgm:constr type="w" for="ch" forName="desTxMid" refType="w"/>
              <dgm:constr type="h" for="ch" forName="desTxMid" refType="h" fact="0.37"/>
              <dgm:constr type="ctrX" for="ch" forName="spMid" refType="w" fact="0.5"/>
              <dgm:constr type="t" for="ch" forName="spMid"/>
              <dgm:constr type="w" for="ch" forName="spMid" refType="w" fact="0.01"/>
              <dgm:constr type="h" for="ch" forName="spMid" refType="h" fact="0.01"/>
            </dgm:constrLst>
            <dgm:layoutNode name="parTxMid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21">
              <dgm:if name="Name22" axis="ch" ptType="node" func="cnt" op="gte" val="1">
                <dgm:layoutNode name="desTxMid" styleLbl="revTx">
                  <dgm:varLst>
                    <dgm:bulletEnabled val="1"/>
                  </dgm:varLst>
                  <dgm:choose name="Name23">
                    <dgm:if name="Name24" axis="ch" ptType="node" func="cnt" op="equ" val="1">
                      <dgm:alg type="tx">
                        <dgm:param type="shpTxLTRAlignCh" val="l"/>
                      </dgm:alg>
                    </dgm:if>
                    <dgm:else name="Name25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26"/>
            </dgm:choose>
            <dgm:layoutNode name="spMid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else>
      </dgm:choose>
      <dgm:forEach name="Name27" axis="followSib" ptType="sibTrans" cnt="1">
        <dgm:layoutNode name="chevronComposite1" styleLbl="alignImgPlace1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chevron1"/>
            <dgm:constr type="t" for="ch" forName="chevron1" refType="h" fact="0.1923"/>
            <dgm:constr type="w" for="ch" forName="chevron1" refType="w"/>
            <dgm:constr type="b" for="ch" forName="chevron1" refType="h"/>
            <dgm:constr type="l" for="ch" forName="spChevron1"/>
            <dgm:constr type="t" for="ch" forName="spChevron1"/>
            <dgm:constr type="w" for="ch" forName="spChevron1" refType="w" fact="0.01"/>
            <dgm:constr type="h" for="ch" forName="spChevron1" refType="h" fact="0.01"/>
          </dgm:constrLst>
          <dgm:layoutNode name="chevron1">
            <dgm:alg type="sp"/>
            <dgm:choose name="Name28">
              <dgm:if name="Name29" func="var" arg="dir" op="equ" val="norm">
                <dgm:shape xmlns:r="http://schemas.openxmlformats.org/officeDocument/2006/relationships" type="chevron" r:blip="">
                  <dgm:adjLst>
                    <dgm:adj idx="1" val="0.6231"/>
                  </dgm:adjLst>
                </dgm:shape>
              </dgm:if>
              <dgm:else name="Name30">
                <dgm:shape xmlns:r="http://schemas.openxmlformats.org/officeDocument/2006/relationships" rot="180" type="chevron" r:blip="">
                  <dgm:adjLst>
                    <dgm:adj idx="1" val="0.6231"/>
                  </dgm:adjLst>
                </dgm:shape>
              </dgm:else>
            </dgm:choose>
            <dgm:presOf/>
          </dgm:layoutNode>
          <dgm:layoutNode name="spChevron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choose name="Name31">
          <dgm:if name="Name32" axis="root ch" ptType="all node" func="cnt" op="equ" val="2">
            <dgm:layoutNode name="overl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chevronComposite2" styleLbl="alignImgPlace1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l" for="ch" forName="chevron2"/>
                <dgm:constr type="t" for="ch" forName="chevron2" refType="h" fact="0.1923"/>
                <dgm:constr type="w" for="ch" forName="chevron2" refType="w"/>
                <dgm:constr type="b" for="ch" forName="chevron2" refType="h"/>
                <dgm:constr type="l" for="ch" forName="spChevron2"/>
                <dgm:constr type="t" for="ch" forName="spChevron2"/>
                <dgm:constr type="w" for="ch" forName="spChevron2" refType="w" fact="0.01"/>
                <dgm:constr type="h" for="ch" forName="spChevron2" refType="h" fact="0.01"/>
              </dgm:constrLst>
              <dgm:layoutNode name="chevron2">
                <dgm:alg type="sp"/>
                <dgm:choose name="Name33">
                  <dgm:if name="Name34" func="var" arg="dir" op="equ" val="norm">
                    <dgm:shape xmlns:r="http://schemas.openxmlformats.org/officeDocument/2006/relationships" type="chevron" r:blip="">
                      <dgm:adjLst>
                        <dgm:adj idx="1" val="0.6231"/>
                      </dgm:adjLst>
                    </dgm:shape>
                  </dgm:if>
                  <dgm:else name="Name35">
                    <dgm:shape xmlns:r="http://schemas.openxmlformats.org/officeDocument/2006/relationships" rot="180" type="chevron" r:blip="">
                      <dgm:adjLst>
                        <dgm:adj idx="1" val="0.6231"/>
                      </dgm:adjLst>
                    </dgm:shape>
                  </dgm:else>
                </dgm:choose>
                <dgm:presOf/>
              </dgm:layoutNode>
              <dgm:layoutNode name="spChevron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layoutNode>
          </dgm:if>
          <dgm:else name="Name36"/>
        </dgm:choos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40" name="Shape 24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65B6D5C-52C1-C66A-08FD-79C7069678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6F1FEF5E-B65A-41DD-BE90-C3BC58355F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ABD1F9C-95DA-1710-A5B7-374250AA85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4F4AF-8B06-6A4A-9E4A-4C0323F2D3DB}" type="datetimeFigureOut">
              <a:rPr lang="it-IT" smtClean="0"/>
              <a:t>08/04/2026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EA55E50-3535-9AB1-CC78-79397B31F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3A9A398-E25F-BD15-3AD8-087B3098C0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06665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70E58CD-AB20-A37F-D8EA-DF1D61FC87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462BDA00-4578-5EB6-D954-BDBE5D1A3D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8A2D623-84DC-29E2-4095-B44F5F2025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4F4AF-8B06-6A4A-9E4A-4C0323F2D3DB}" type="datetimeFigureOut">
              <a:rPr lang="it-IT" smtClean="0"/>
              <a:t>08/04/2026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C94C737-AA82-0B03-E2CA-39CA4BEC09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687191F-454B-D9EC-33BC-E45836E882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0620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5C2BFE43-5EDD-FB70-24E7-3EDD6F4340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2EDD4786-B7C0-9B09-E449-BC59FEEC12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17E45BC-ECB4-EE35-9579-3CC9A50524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4F4AF-8B06-6A4A-9E4A-4C0323F2D3DB}" type="datetimeFigureOut">
              <a:rPr lang="it-IT" smtClean="0"/>
              <a:t>08/04/2026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92AC272-F3E3-6BE4-DF3D-50628E18A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64CFB7D-BEBA-D7E8-8B03-8167713DD1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101841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38658362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32573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Back cover">
    <p:bg>
      <p:bgPr>
        <a:solidFill>
          <a:srgbClr val="CF2C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lemento grafico 3" descr="Punto interrogativo con riempimento a tinta unita">
            <a:extLst>
              <a:ext uri="{FF2B5EF4-FFF2-40B4-BE49-F238E27FC236}">
                <a16:creationId xmlns:a16="http://schemas.microsoft.com/office/drawing/2014/main" id="{907A4829-A87D-C8A5-546F-4D8BEBF021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040216" y="1844824"/>
            <a:ext cx="3168352" cy="3168352"/>
          </a:xfrm>
          <a:prstGeom prst="rect">
            <a:avLst/>
          </a:prstGeom>
        </p:spPr>
      </p:pic>
      <p:sp>
        <p:nvSpPr>
          <p:cNvPr id="5" name="Segnaposto contenuto 2">
            <a:extLst>
              <a:ext uri="{FF2B5EF4-FFF2-40B4-BE49-F238E27FC236}">
                <a16:creationId xmlns:a16="http://schemas.microsoft.com/office/drawing/2014/main" id="{C10D7C41-A964-67E9-8866-710D62CE35A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83432" y="1268760"/>
            <a:ext cx="7992000" cy="4320000"/>
          </a:xfrm>
        </p:spPr>
        <p:txBody>
          <a:bodyPr anchor="ctr"/>
          <a:lstStyle>
            <a:lvl1pPr algn="ctr">
              <a:defRPr sz="4800">
                <a:solidFill>
                  <a:schemeClr val="bg1"/>
                </a:solidFill>
              </a:defRPr>
            </a:lvl1pPr>
            <a:lvl2pPr marL="11113" indent="0" algn="ctr">
              <a:buNone/>
              <a:defRPr sz="2000">
                <a:solidFill>
                  <a:schemeClr val="bg1"/>
                </a:solidFill>
              </a:defRPr>
            </a:lvl2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</p:txBody>
      </p:sp>
      <p:grpSp>
        <p:nvGrpSpPr>
          <p:cNvPr id="7" name="Gruppo 6">
            <a:extLst>
              <a:ext uri="{FF2B5EF4-FFF2-40B4-BE49-F238E27FC236}">
                <a16:creationId xmlns:a16="http://schemas.microsoft.com/office/drawing/2014/main" id="{B8EB3CF9-12AE-9B2A-CDF4-83DDC1211FC7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263352" y="296736"/>
            <a:ext cx="1594331" cy="756000"/>
            <a:chOff x="4405366" y="590983"/>
            <a:chExt cx="3389810" cy="1607381"/>
          </a:xfrm>
        </p:grpSpPr>
        <p:pic>
          <p:nvPicPr>
            <p:cNvPr id="8" name="Picture 9">
              <a:extLst>
                <a:ext uri="{FF2B5EF4-FFF2-40B4-BE49-F238E27FC236}">
                  <a16:creationId xmlns:a16="http://schemas.microsoft.com/office/drawing/2014/main" id="{16A94CDE-D9FC-E5CE-0F8D-EC2EDDAA569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05366" y="590983"/>
              <a:ext cx="3381268" cy="1283401"/>
            </a:xfrm>
            <a:prstGeom prst="rect">
              <a:avLst/>
            </a:prstGeom>
          </p:spPr>
        </p:pic>
        <p:pic>
          <p:nvPicPr>
            <p:cNvPr id="9" name="Picture 9">
              <a:extLst>
                <a:ext uri="{FF2B5EF4-FFF2-40B4-BE49-F238E27FC236}">
                  <a16:creationId xmlns:a16="http://schemas.microsoft.com/office/drawing/2014/main" id="{FF1EB126-39B6-B091-2D1B-9804DD8009CF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l="29431" t="56513" r="14601" b="7506"/>
            <a:stretch/>
          </p:blipFill>
          <p:spPr>
            <a:xfrm>
              <a:off x="5879976" y="1715223"/>
              <a:ext cx="1915200" cy="483141"/>
            </a:xfrm>
            <a:prstGeom prst="rect">
              <a:avLst/>
            </a:prstGeom>
          </p:spPr>
        </p:pic>
      </p:grpSp>
      <p:sp>
        <p:nvSpPr>
          <p:cNvPr id="2" name="Segnaposto numero diapositiva 4">
            <a:extLst>
              <a:ext uri="{FF2B5EF4-FFF2-40B4-BE49-F238E27FC236}">
                <a16:creationId xmlns:a16="http://schemas.microsoft.com/office/drawing/2014/main" id="{15572101-9CA8-26E3-A3E8-A52AE0A1C6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75618" y="636822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D6438268-BDD0-D649-B7D3-0BEF65167552}" type="slidenum">
              <a:rPr lang="it-IT" smtClean="0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5837164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Back cover">
    <p:bg>
      <p:bgPr>
        <a:solidFill>
          <a:srgbClr val="CF2C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D1032F5-8143-8F34-7B8C-85EAB9E0C16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07368" y="585000"/>
            <a:ext cx="5688000" cy="5688000"/>
          </a:xfrm>
        </p:spPr>
        <p:txBody>
          <a:bodyPr anchor="ctr"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  <a:lvl2pPr marL="11113" indent="0" algn="ctr">
              <a:buNone/>
              <a:defRPr sz="3600">
                <a:solidFill>
                  <a:schemeClr val="bg1"/>
                </a:solidFill>
              </a:defRPr>
            </a:lvl2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</p:txBody>
      </p:sp>
      <p:grpSp>
        <p:nvGrpSpPr>
          <p:cNvPr id="6" name="Gruppo 5">
            <a:extLst>
              <a:ext uri="{FF2B5EF4-FFF2-40B4-BE49-F238E27FC236}">
                <a16:creationId xmlns:a16="http://schemas.microsoft.com/office/drawing/2014/main" id="{1B63F050-8A28-A001-4B4E-1F767FD1D629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263352" y="296736"/>
            <a:ext cx="1594331" cy="756000"/>
            <a:chOff x="4405366" y="590983"/>
            <a:chExt cx="3389810" cy="1607381"/>
          </a:xfrm>
        </p:grpSpPr>
        <p:pic>
          <p:nvPicPr>
            <p:cNvPr id="7" name="Picture 9">
              <a:extLst>
                <a:ext uri="{FF2B5EF4-FFF2-40B4-BE49-F238E27FC236}">
                  <a16:creationId xmlns:a16="http://schemas.microsoft.com/office/drawing/2014/main" id="{2FE4A0C0-672C-15D8-61F5-DFC1C2BC4A7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05366" y="590983"/>
              <a:ext cx="3381268" cy="1283401"/>
            </a:xfrm>
            <a:prstGeom prst="rect">
              <a:avLst/>
            </a:prstGeom>
          </p:spPr>
        </p:pic>
        <p:pic>
          <p:nvPicPr>
            <p:cNvPr id="8" name="Picture 9">
              <a:extLst>
                <a:ext uri="{FF2B5EF4-FFF2-40B4-BE49-F238E27FC236}">
                  <a16:creationId xmlns:a16="http://schemas.microsoft.com/office/drawing/2014/main" id="{DCE5A427-D407-EDA6-5E4C-318E701465F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l="29431" t="56513" r="14601" b="7506"/>
            <a:stretch/>
          </p:blipFill>
          <p:spPr>
            <a:xfrm>
              <a:off x="5879976" y="1715223"/>
              <a:ext cx="1915200" cy="483141"/>
            </a:xfrm>
            <a:prstGeom prst="rect">
              <a:avLst/>
            </a:prstGeom>
          </p:spPr>
        </p:pic>
      </p:grpSp>
      <p:sp>
        <p:nvSpPr>
          <p:cNvPr id="2" name="Segnaposto numero diapositiva 4">
            <a:extLst>
              <a:ext uri="{FF2B5EF4-FFF2-40B4-BE49-F238E27FC236}">
                <a16:creationId xmlns:a16="http://schemas.microsoft.com/office/drawing/2014/main" id="{02229CE5-9820-8985-AD65-C20646B105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75618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D6438268-BDD0-D649-B7D3-0BEF65167552}" type="slidenum">
              <a:rPr lang="it-IT" smtClean="0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3891358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ack cover">
    <p:bg>
      <p:bgPr>
        <a:solidFill>
          <a:srgbClr val="CF2C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/>
          <p:cNvSpPr>
            <a:spLocks noGrp="1"/>
          </p:cNvSpPr>
          <p:nvPr>
            <p:ph type="title"/>
          </p:nvPr>
        </p:nvSpPr>
        <p:spPr>
          <a:xfrm>
            <a:off x="1325414" y="1861174"/>
            <a:ext cx="9541172" cy="3135653"/>
          </a:xfrm>
        </p:spPr>
        <p:txBody>
          <a:bodyPr>
            <a:noAutofit/>
          </a:bodyPr>
          <a:lstStyle>
            <a:lvl1pPr algn="ctr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grpSp>
        <p:nvGrpSpPr>
          <p:cNvPr id="2" name="Gruppo 1">
            <a:extLst>
              <a:ext uri="{FF2B5EF4-FFF2-40B4-BE49-F238E27FC236}">
                <a16:creationId xmlns:a16="http://schemas.microsoft.com/office/drawing/2014/main" id="{306D8E55-4B8A-5E44-18BE-5F18076D928E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263352" y="296736"/>
            <a:ext cx="1594331" cy="756000"/>
            <a:chOff x="4405366" y="590983"/>
            <a:chExt cx="3389810" cy="1607381"/>
          </a:xfrm>
        </p:grpSpPr>
        <p:pic>
          <p:nvPicPr>
            <p:cNvPr id="3" name="Picture 9">
              <a:extLst>
                <a:ext uri="{FF2B5EF4-FFF2-40B4-BE49-F238E27FC236}">
                  <a16:creationId xmlns:a16="http://schemas.microsoft.com/office/drawing/2014/main" id="{71CED9D8-29C4-9A0C-EFEA-C7AB103C308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05366" y="590983"/>
              <a:ext cx="3381268" cy="1283401"/>
            </a:xfrm>
            <a:prstGeom prst="rect">
              <a:avLst/>
            </a:prstGeom>
          </p:spPr>
        </p:pic>
        <p:pic>
          <p:nvPicPr>
            <p:cNvPr id="4" name="Picture 9">
              <a:extLst>
                <a:ext uri="{FF2B5EF4-FFF2-40B4-BE49-F238E27FC236}">
                  <a16:creationId xmlns:a16="http://schemas.microsoft.com/office/drawing/2014/main" id="{CEECAC46-F58F-4432-F9C6-EAA1C063818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l="29431" t="56513" r="14601" b="7506"/>
            <a:stretch/>
          </p:blipFill>
          <p:spPr>
            <a:xfrm>
              <a:off x="5879976" y="1715223"/>
              <a:ext cx="1915200" cy="483141"/>
            </a:xfrm>
            <a:prstGeom prst="rect">
              <a:avLst/>
            </a:prstGeom>
          </p:spPr>
        </p:pic>
      </p:grp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3C6F03F6-6F42-1443-B373-D3D5F5C9D9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75618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D6438268-BDD0-D649-B7D3-0BEF65167552}" type="slidenum">
              <a:rPr lang="it-IT" smtClean="0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081138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Moon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41364" y="505293"/>
            <a:ext cx="9614441" cy="699720"/>
          </a:xfrm>
        </p:spPr>
        <p:txBody>
          <a:bodyPr vert="horz" lIns="91440" tIns="45720" rIns="91440" bIns="45720" rtlCol="0" anchor="ctr">
            <a:noAutofit/>
          </a:bodyPr>
          <a:lstStyle>
            <a:lvl1pPr algn="l">
              <a:defRPr lang="it-IT" sz="2400">
                <a:solidFill>
                  <a:srgbClr val="CF2C08"/>
                </a:solidFill>
              </a:defRPr>
            </a:lvl1pPr>
          </a:lstStyle>
          <a:p>
            <a:pPr lvl="0" algn="l"/>
            <a:r>
              <a:rPr lang="en-US"/>
              <a:t>Click to edit Master title style</a:t>
            </a:r>
            <a:endParaRPr lang="it-IT"/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id="{C6215F0E-1077-FCC1-00CC-ED54E16035E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070636" y="485013"/>
            <a:ext cx="1680000" cy="720000"/>
          </a:xfrm>
          <a:prstGeom prst="rect">
            <a:avLst/>
          </a:prstGeom>
        </p:spPr>
      </p:pic>
      <p:sp>
        <p:nvSpPr>
          <p:cNvPr id="4" name="Segnaposto numero diapositiva 4">
            <a:extLst>
              <a:ext uri="{FF2B5EF4-FFF2-40B4-BE49-F238E27FC236}">
                <a16:creationId xmlns:a16="http://schemas.microsoft.com/office/drawing/2014/main" id="{AA3B820A-0FB0-B448-CB3B-1C85C48EED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75618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D6438268-BDD0-D649-B7D3-0BEF65167552}" type="slidenum">
              <a:rPr lang="it-IT" smtClean="0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0315565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Back cover">
    <p:bg>
      <p:bgPr>
        <a:solidFill>
          <a:srgbClr val="CF2C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D1032F5-8143-8F34-7B8C-85EAB9E0C16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215680" y="1268760"/>
            <a:ext cx="7992000" cy="4320000"/>
          </a:xfrm>
        </p:spPr>
        <p:txBody>
          <a:bodyPr anchor="ctr"/>
          <a:lstStyle>
            <a:lvl1pPr algn="ctr">
              <a:defRPr sz="4800">
                <a:solidFill>
                  <a:schemeClr val="bg1"/>
                </a:solidFill>
              </a:defRPr>
            </a:lvl1pPr>
            <a:lvl2pPr marL="354013" indent="-342900" algn="l">
              <a:buFont typeface="Arial" panose="020B0604020202020204" pitchFamily="34" charset="0"/>
              <a:buChar char="•"/>
              <a:defRPr sz="4000">
                <a:solidFill>
                  <a:schemeClr val="bg1"/>
                </a:solidFill>
              </a:defRPr>
            </a:lvl2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</p:txBody>
      </p:sp>
      <p:pic>
        <p:nvPicPr>
          <p:cNvPr id="7" name="Elemento grafico 6" descr="Obiettivo con riempimento a tinta unita">
            <a:extLst>
              <a:ext uri="{FF2B5EF4-FFF2-40B4-BE49-F238E27FC236}">
                <a16:creationId xmlns:a16="http://schemas.microsoft.com/office/drawing/2014/main" id="{87828469-2D36-7AAE-CC20-10E124C2CF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1384" y="2132613"/>
            <a:ext cx="2592774" cy="2592774"/>
          </a:xfrm>
          <a:prstGeom prst="rect">
            <a:avLst/>
          </a:prstGeom>
        </p:spPr>
      </p:pic>
      <p:grpSp>
        <p:nvGrpSpPr>
          <p:cNvPr id="4" name="Gruppo 3">
            <a:extLst>
              <a:ext uri="{FF2B5EF4-FFF2-40B4-BE49-F238E27FC236}">
                <a16:creationId xmlns:a16="http://schemas.microsoft.com/office/drawing/2014/main" id="{0C471238-18C4-858C-D4F7-39A8C27C252A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263352" y="296736"/>
            <a:ext cx="1594331" cy="756000"/>
            <a:chOff x="4405366" y="590983"/>
            <a:chExt cx="3389810" cy="1607381"/>
          </a:xfrm>
        </p:grpSpPr>
        <p:pic>
          <p:nvPicPr>
            <p:cNvPr id="8" name="Picture 9">
              <a:extLst>
                <a:ext uri="{FF2B5EF4-FFF2-40B4-BE49-F238E27FC236}">
                  <a16:creationId xmlns:a16="http://schemas.microsoft.com/office/drawing/2014/main" id="{88FBFABB-78BF-0AE3-77DB-35367DC0FF0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05366" y="590983"/>
              <a:ext cx="3381268" cy="1283401"/>
            </a:xfrm>
            <a:prstGeom prst="rect">
              <a:avLst/>
            </a:prstGeom>
          </p:spPr>
        </p:pic>
        <p:pic>
          <p:nvPicPr>
            <p:cNvPr id="9" name="Picture 9">
              <a:extLst>
                <a:ext uri="{FF2B5EF4-FFF2-40B4-BE49-F238E27FC236}">
                  <a16:creationId xmlns:a16="http://schemas.microsoft.com/office/drawing/2014/main" id="{325DC99A-BBB7-A378-612B-EB1B7EFA512E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l="29431" t="56513" r="14601" b="7506"/>
            <a:stretch/>
          </p:blipFill>
          <p:spPr>
            <a:xfrm>
              <a:off x="5879976" y="1715223"/>
              <a:ext cx="1915200" cy="483141"/>
            </a:xfrm>
            <a:prstGeom prst="rect">
              <a:avLst/>
            </a:prstGeom>
          </p:spPr>
        </p:pic>
      </p:grpSp>
      <p:sp>
        <p:nvSpPr>
          <p:cNvPr id="2" name="Segnaposto numero diapositiva 4">
            <a:extLst>
              <a:ext uri="{FF2B5EF4-FFF2-40B4-BE49-F238E27FC236}">
                <a16:creationId xmlns:a16="http://schemas.microsoft.com/office/drawing/2014/main" id="{9BAED696-58DE-2444-E02F-2D381E5144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75618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D6438268-BDD0-D649-B7D3-0BEF65167552}" type="slidenum">
              <a:rPr lang="it-IT" smtClean="0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7300466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d">
    <p:bg>
      <p:bgPr>
        <a:solidFill>
          <a:srgbClr val="CF2C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1">
            <a:extLst>
              <a:ext uri="{FF2B5EF4-FFF2-40B4-BE49-F238E27FC236}">
                <a16:creationId xmlns:a16="http://schemas.microsoft.com/office/drawing/2014/main" id="{F37DEA96-B0B7-920B-BBE0-4CC8C349A22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263352" y="296736"/>
            <a:ext cx="1594331" cy="756000"/>
            <a:chOff x="4405366" y="590983"/>
            <a:chExt cx="3389810" cy="1607381"/>
          </a:xfrm>
        </p:grpSpPr>
        <p:pic>
          <p:nvPicPr>
            <p:cNvPr id="3" name="Picture 9">
              <a:extLst>
                <a:ext uri="{FF2B5EF4-FFF2-40B4-BE49-F238E27FC236}">
                  <a16:creationId xmlns:a16="http://schemas.microsoft.com/office/drawing/2014/main" id="{F4C57B5A-2E36-1855-3FAA-1974BE02E51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05366" y="590983"/>
              <a:ext cx="3381268" cy="1283401"/>
            </a:xfrm>
            <a:prstGeom prst="rect">
              <a:avLst/>
            </a:prstGeom>
          </p:spPr>
        </p:pic>
        <p:pic>
          <p:nvPicPr>
            <p:cNvPr id="5" name="Picture 9">
              <a:extLst>
                <a:ext uri="{FF2B5EF4-FFF2-40B4-BE49-F238E27FC236}">
                  <a16:creationId xmlns:a16="http://schemas.microsoft.com/office/drawing/2014/main" id="{CAA8625A-BAB1-DB1C-6563-7F810B58BD28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l="29431" t="54959" r="14601" b="7507"/>
            <a:stretch/>
          </p:blipFill>
          <p:spPr>
            <a:xfrm>
              <a:off x="5879976" y="1694364"/>
              <a:ext cx="1915200" cy="504000"/>
            </a:xfrm>
            <a:prstGeom prst="rect">
              <a:avLst/>
            </a:prstGeom>
          </p:spPr>
        </p:pic>
      </p:grp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452DD00-E62D-4F54-49EC-4444C707C0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23120" y="636827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2D8AD9-A3B6-A04F-BD49-10444122C3B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48459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985E4BB-86AE-22F2-B7E2-749E39F22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F16A434-AEC4-C3A2-7466-971519A44D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CECE604-2415-0040-F62F-388C202FC1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4F4AF-8B06-6A4A-9E4A-4C0323F2D3DB}" type="datetimeFigureOut">
              <a:rPr lang="it-IT" smtClean="0"/>
              <a:t>08/04/2026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DC0D461-F3C8-F446-E4F5-08E4D60AE8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106DF2F-AC13-CECA-130F-49780249F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7808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F9E3A42-FC0E-58C0-E9C0-82948F761F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84CE473-82B9-A940-8E51-0B8B3BFE75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E4A8363-8D4B-D1F9-266D-8DBC8E6BF0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4F4AF-8B06-6A4A-9E4A-4C0323F2D3DB}" type="datetimeFigureOut">
              <a:rPr lang="it-IT" smtClean="0"/>
              <a:t>08/04/2026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9BA17FB-F0EE-FE4C-2CB2-57D176DF3F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EC08AF5-8EA9-80B0-781B-3C9BB939FF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5655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4DC3F06-A3C0-E212-7432-49C671DBC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B319682-634C-9984-DA9E-74577D44C5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ABA38610-3083-B9B9-FC5D-690A8186AD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95370D1B-6A80-0D4E-77E3-AC273EA4EF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4F4AF-8B06-6A4A-9E4A-4C0323F2D3DB}" type="datetimeFigureOut">
              <a:rPr lang="it-IT" smtClean="0"/>
              <a:t>08/04/2026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EA45FA72-986B-EA44-227B-2A3AEE2025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6C8B718-2E52-0083-162E-702E1AFA1D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49629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05B619C-3FC8-9DD6-7A9A-782E65CDF8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1E733E7-23DB-DC4B-664C-194BDDCC3F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A9B7ADED-1029-99DA-D1AA-526124FC23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36DCFC5A-EE29-0B4D-3122-0B9C0AAC779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547B4094-706F-3F94-A275-FB3E9C72E2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C66179A1-329A-5E95-4146-028A3C0F42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4F4AF-8B06-6A4A-9E4A-4C0323F2D3DB}" type="datetimeFigureOut">
              <a:rPr lang="it-IT" smtClean="0"/>
              <a:t>08/04/2026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0B706EB3-EAEC-0F1C-CCB0-DDF53A5C0C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83435A10-3C3F-B666-9316-AC4DE700E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128512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D80981C-EDDD-6302-DB25-D4F3F03C50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C24A7229-2C6D-A7AA-8971-9F9EA089F6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4F4AF-8B06-6A4A-9E4A-4C0323F2D3DB}" type="datetimeFigureOut">
              <a:rPr lang="it-IT" smtClean="0"/>
              <a:t>08/04/2026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9CB26A4B-78D6-0B34-2D9F-CDCC23013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B60B5E9D-2AAC-E59F-180D-779337CC0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00566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3F0ECD16-98CE-480C-E6BA-B0E192BEF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4F4AF-8B06-6A4A-9E4A-4C0323F2D3DB}" type="datetimeFigureOut">
              <a:rPr lang="it-IT" smtClean="0"/>
              <a:t>08/04/2026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99C9E9E7-ADB8-16BC-D607-683158B29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83571F2-0CE4-8693-5B5B-E814DC1DF7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52206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A9AD535-E8DF-7638-DD8D-E5F711D1DB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50BC11E-FA52-BFC1-2B2C-68C3AAA4F4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D33EFF69-BB0A-9884-10F4-9F92B0AB33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2E83B9DA-68B5-8F4A-46EE-ADAED2F373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4F4AF-8B06-6A4A-9E4A-4C0323F2D3DB}" type="datetimeFigureOut">
              <a:rPr lang="it-IT" smtClean="0"/>
              <a:t>08/04/2026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284D170B-AB3F-2568-DB44-374EA02A1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9149322B-A56C-617D-8CA9-98C879041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67473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6AF0D45-B0B3-5DD2-1164-FD9AFB43F8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E2E52943-97C6-ED78-BA0A-41D1185770D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A757662E-EE35-69A2-1DC7-9E60558B6B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3D320EDB-9CC7-8943-E91F-03A50EE712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4F4AF-8B06-6A4A-9E4A-4C0323F2D3DB}" type="datetimeFigureOut">
              <a:rPr lang="it-IT" smtClean="0"/>
              <a:t>08/04/2026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98C897A1-0F8E-892B-0156-562E189A68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605B52C-F343-729B-A754-411E9DE14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88764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9C660330-CDDC-8584-BC79-5CD3B6E9B6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26B45CB9-2643-ABCF-E2E5-7C93B77843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AB2BFE6-8F8A-864E-2D02-FA1FE2D7EE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4F4AF-8B06-6A4A-9E4A-4C0323F2D3DB}" type="datetimeFigureOut">
              <a:rPr lang="it-IT" smtClean="0"/>
              <a:t>08/04/2026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873B276-E8C2-51BC-20E0-65C281A0AF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08EAA9A-D242-19D4-4025-C7B6941405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CB4B4D-7CA3-9044-876B-883B54F8677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02394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8" r:id="rId12"/>
    <p:sldLayoutId id="2147483674" r:id="rId13"/>
    <p:sldLayoutId id="2147483692" r:id="rId14"/>
    <p:sldLayoutId id="2147483693" r:id="rId15"/>
    <p:sldLayoutId id="2147483694" r:id="rId16"/>
    <p:sldLayoutId id="2147483695" r:id="rId17"/>
    <p:sldLayoutId id="2147483696" r:id="rId18"/>
    <p:sldLayoutId id="2147483697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file:////Users/mcp/Library/Containers/com.microsoft.Outlook/Data/Library/Caches/Signatures/signature_608964741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Relationship Id="rId9" Type="http://schemas.openxmlformats.org/officeDocument/2006/relationships/image" Target="../media/image15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EB15C2FB-0C06-7747-A410-E3D8F5096603}"/>
              </a:ext>
            </a:extLst>
          </p:cNvPr>
          <p:cNvSpPr txBox="1">
            <a:spLocks noGrp="1"/>
          </p:cNvSpPr>
          <p:nvPr>
            <p:ph type="ctrTitle" idx="4294967295"/>
          </p:nvPr>
        </p:nvSpPr>
        <p:spPr>
          <a:xfrm>
            <a:off x="0" y="1195262"/>
            <a:ext cx="12192000" cy="372409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it-IT" sz="2400" b="1" dirty="0">
                <a:solidFill>
                  <a:schemeClr val="accent1"/>
                </a:solidFill>
              </a:rPr>
              <a:t>8 aprile 2026</a:t>
            </a:r>
            <a:br>
              <a:rPr lang="it-IT" sz="2400" dirty="0">
                <a:effectLst/>
                <a:ea typeface="Times New Roman" panose="02020603050405020304" pitchFamily="18" charset="0"/>
              </a:rPr>
            </a:br>
            <a:r>
              <a:rPr lang="it-IT" sz="2400" dirty="0">
                <a:solidFill>
                  <a:schemeClr val="accent2"/>
                </a:solidFill>
                <a:effectLst/>
                <a:ea typeface="Times New Roman" panose="02020603050405020304" pitchFamily="18" charset="0"/>
              </a:rPr>
              <a:t> </a:t>
            </a:r>
            <a:br>
              <a:rPr lang="it-IT" sz="2400" dirty="0">
                <a:effectLst/>
                <a:ea typeface="Times New Roman" panose="02020603050405020304" pitchFamily="18" charset="0"/>
              </a:rPr>
            </a:br>
            <a:br>
              <a:rPr lang="it-IT" sz="2400" dirty="0">
                <a:ea typeface="Times New Roman" panose="02020603050405020304" pitchFamily="18" charset="0"/>
              </a:rPr>
            </a:br>
            <a:r>
              <a:rPr lang="it-IT" sz="2400" dirty="0">
                <a:solidFill>
                  <a:schemeClr val="accent1"/>
                </a:solidFill>
              </a:rPr>
              <a:t>La gestione operativa dei </a:t>
            </a:r>
            <a:r>
              <a:rPr lang="it-IT" sz="2400" i="1" dirty="0" err="1">
                <a:solidFill>
                  <a:schemeClr val="accent1"/>
                </a:solidFill>
              </a:rPr>
              <a:t>near</a:t>
            </a:r>
            <a:r>
              <a:rPr lang="it-IT" sz="2400" i="1" dirty="0">
                <a:solidFill>
                  <a:schemeClr val="accent1"/>
                </a:solidFill>
              </a:rPr>
              <a:t> miss </a:t>
            </a:r>
            <a:r>
              <a:rPr lang="it-IT" sz="2400" dirty="0">
                <a:solidFill>
                  <a:schemeClr val="accent1"/>
                </a:solidFill>
              </a:rPr>
              <a:t>alla luce del</a:t>
            </a:r>
            <a:br>
              <a:rPr lang="it-IT" sz="2400" dirty="0">
                <a:solidFill>
                  <a:schemeClr val="accent1"/>
                </a:solidFill>
              </a:rPr>
            </a:br>
            <a:r>
              <a:rPr lang="it-IT" sz="2400" dirty="0">
                <a:solidFill>
                  <a:schemeClr val="accent1"/>
                </a:solidFill>
              </a:rPr>
              <a:t>D. Lgs. 159/2025, convertito in L. 198/2025</a:t>
            </a:r>
            <a:br>
              <a:rPr lang="it-IT" sz="2400" dirty="0">
                <a:solidFill>
                  <a:schemeClr val="accent1"/>
                </a:solidFill>
              </a:rPr>
            </a:br>
            <a:br>
              <a:rPr lang="it-IT" sz="2400" b="1" dirty="0">
                <a:solidFill>
                  <a:schemeClr val="accent1"/>
                </a:solidFill>
              </a:rPr>
            </a:br>
            <a:br>
              <a:rPr lang="it-IT" sz="2400" dirty="0">
                <a:solidFill>
                  <a:schemeClr val="accent1"/>
                </a:solidFill>
              </a:rPr>
            </a:br>
            <a:br>
              <a:rPr lang="it-IT" sz="2400" dirty="0">
                <a:solidFill>
                  <a:schemeClr val="accent1"/>
                </a:solidFill>
              </a:rPr>
            </a:br>
            <a:br>
              <a:rPr lang="it-IT" sz="2400" dirty="0">
                <a:solidFill>
                  <a:schemeClr val="accent1"/>
                </a:solidFill>
              </a:rPr>
            </a:br>
            <a:r>
              <a:rPr lang="it-IT" sz="2000" dirty="0" err="1">
                <a:solidFill>
                  <a:schemeClr val="accent1"/>
                </a:solidFill>
              </a:rPr>
              <a:t>Avv.ta</a:t>
            </a:r>
            <a:r>
              <a:rPr lang="it-IT" sz="2000" dirty="0">
                <a:solidFill>
                  <a:schemeClr val="accent1"/>
                </a:solidFill>
              </a:rPr>
              <a:t> Chiara Piccaglia De Eccher – Studio Legale Piccaglia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0CAC5CF2-DCFE-B959-9637-5E0F32DA2301}"/>
              </a:ext>
            </a:extLst>
          </p:cNvPr>
          <p:cNvSpPr/>
          <p:nvPr/>
        </p:nvSpPr>
        <p:spPr>
          <a:xfrm>
            <a:off x="10972800" y="5845387"/>
            <a:ext cx="1219200" cy="10126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1DCBA02-1DFE-04C9-161C-6127834359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1958" y="5905464"/>
            <a:ext cx="1010351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pic>
        <p:nvPicPr>
          <p:cNvPr id="5" name="Immagine 2" descr="signature_4067245682">
            <a:extLst>
              <a:ext uri="{FF2B5EF4-FFF2-40B4-BE49-F238E27FC236}">
                <a16:creationId xmlns:a16="http://schemas.microsoft.com/office/drawing/2014/main" id="{C2DA427F-0628-559B-A8BF-D57731F056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4796" y="6106998"/>
            <a:ext cx="1262939" cy="489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magine 5" descr="Immagine che contiene Carattere, Elementi grafici, logo, calligrafia&#10;&#10;Il contenuto generato dall'IA potrebbe non essere corretto.">
            <a:extLst>
              <a:ext uri="{FF2B5EF4-FFF2-40B4-BE49-F238E27FC236}">
                <a16:creationId xmlns:a16="http://schemas.microsoft.com/office/drawing/2014/main" id="{B01AB3FA-13ED-B25C-959A-C8B12D331D7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8102" y="5028938"/>
            <a:ext cx="1076325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4393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6049DF-8A1A-D8F8-468B-D17581833B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&#10;&#10;Descrizione generata automaticamente">
            <a:extLst>
              <a:ext uri="{FF2B5EF4-FFF2-40B4-BE49-F238E27FC236}">
                <a16:creationId xmlns:a16="http://schemas.microsoft.com/office/drawing/2014/main" id="{CA798ECF-AA28-EF46-392F-57D0A34280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5400" y="6172200"/>
            <a:ext cx="736600" cy="685800"/>
          </a:xfrm>
          <a:prstGeom prst="rect">
            <a:avLst/>
          </a:prstGeom>
        </p:spPr>
      </p:pic>
      <p:graphicFrame>
        <p:nvGraphicFramePr>
          <p:cNvPr id="4" name="Tabella 3">
            <a:extLst>
              <a:ext uri="{FF2B5EF4-FFF2-40B4-BE49-F238E27FC236}">
                <a16:creationId xmlns:a16="http://schemas.microsoft.com/office/drawing/2014/main" id="{28E67D01-8059-7B27-CC22-4A7240EC6F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6066110"/>
              </p:ext>
            </p:extLst>
          </p:nvPr>
        </p:nvGraphicFramePr>
        <p:xfrm>
          <a:off x="214587" y="574551"/>
          <a:ext cx="11351173" cy="5708897"/>
        </p:xfrm>
        <a:graphic>
          <a:graphicData uri="http://schemas.openxmlformats.org/drawingml/2006/table">
            <a:tbl>
              <a:tblPr firstRow="1" bandRow="1">
                <a:tableStyleId>{4C3C2611-4C71-4FC5-86AE-919BDF0F9419}</a:tableStyleId>
              </a:tblPr>
              <a:tblGrid>
                <a:gridCol w="3573519">
                  <a:extLst>
                    <a:ext uri="{9D8B030D-6E8A-4147-A177-3AD203B41FA5}">
                      <a16:colId xmlns:a16="http://schemas.microsoft.com/office/drawing/2014/main" val="513695823"/>
                    </a:ext>
                  </a:extLst>
                </a:gridCol>
                <a:gridCol w="3888827">
                  <a:extLst>
                    <a:ext uri="{9D8B030D-6E8A-4147-A177-3AD203B41FA5}">
                      <a16:colId xmlns:a16="http://schemas.microsoft.com/office/drawing/2014/main" val="1834456783"/>
                    </a:ext>
                  </a:extLst>
                </a:gridCol>
                <a:gridCol w="3888827">
                  <a:extLst>
                    <a:ext uri="{9D8B030D-6E8A-4147-A177-3AD203B41FA5}">
                      <a16:colId xmlns:a16="http://schemas.microsoft.com/office/drawing/2014/main" val="1885248166"/>
                    </a:ext>
                  </a:extLst>
                </a:gridCol>
              </a:tblGrid>
              <a:tr h="588257">
                <a:tc>
                  <a:txBody>
                    <a:bodyPr/>
                    <a:lstStyle/>
                    <a:p>
                      <a:r>
                        <a:rPr lang="it-IT" sz="1800" b="0" i="0" dirty="0">
                          <a:latin typeface="+mj-lt"/>
                        </a:rPr>
                        <a:t>AMBITO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800" b="0" i="0" dirty="0">
                          <a:latin typeface="+mj-lt"/>
                        </a:rPr>
                        <a:t>AZIENDE CON MENO DI 15 DIPENDENTI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800" b="0" i="0" dirty="0">
                          <a:latin typeface="+mj-lt"/>
                        </a:rPr>
                        <a:t>AZIENDE CON PIÙ DI 15 DIPENDENTI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1007370"/>
                  </a:ext>
                </a:extLst>
              </a:tr>
              <a:tr h="828642">
                <a:tc>
                  <a:txBody>
                    <a:bodyPr/>
                    <a:lstStyle/>
                    <a:p>
                      <a:r>
                        <a:rPr lang="it-IT" sz="1800" b="0" i="0" dirty="0">
                          <a:solidFill>
                            <a:srgbClr val="0070C0"/>
                          </a:solidFill>
                          <a:latin typeface="+mj-lt"/>
                        </a:rPr>
                        <a:t>RILEVANZA DEI </a:t>
                      </a:r>
                      <a:r>
                        <a:rPr lang="it-IT" sz="1800" b="0" i="1" dirty="0">
                          <a:solidFill>
                            <a:srgbClr val="0070C0"/>
                          </a:solidFill>
                          <a:latin typeface="+mj-lt"/>
                        </a:rPr>
                        <a:t>NEAR MISS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800" b="0" i="0" dirty="0">
                          <a:solidFill>
                            <a:srgbClr val="0070C0"/>
                          </a:solidFill>
                          <a:latin typeface="+mj-lt"/>
                        </a:rPr>
                        <a:t>I mancati infortuni assumono valore di indicatori di rischio e devono essere considerati nella gestione della prevenzione aziendale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800" b="0" i="0" dirty="0">
                          <a:solidFill>
                            <a:srgbClr val="0070C0"/>
                          </a:solidFill>
                          <a:latin typeface="+mj-lt"/>
                        </a:rPr>
                        <a:t>I mancati infortuni diventano elementi strutturali del sistema di prevenzione e del miglioramento continuo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6461915"/>
                  </a:ext>
                </a:extLst>
              </a:tr>
              <a:tr h="819807">
                <a:tc>
                  <a:txBody>
                    <a:bodyPr/>
                    <a:lstStyle/>
                    <a:p>
                      <a:r>
                        <a:rPr lang="it-IT" sz="1800" b="0" i="0" dirty="0">
                          <a:solidFill>
                            <a:srgbClr val="0070C0"/>
                          </a:solidFill>
                          <a:latin typeface="+mj-lt"/>
                        </a:rPr>
                        <a:t>OBBLIGO DI SEGNALAZIONE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800" b="0" i="0" dirty="0">
                          <a:solidFill>
                            <a:srgbClr val="0070C0"/>
                          </a:solidFill>
                          <a:latin typeface="+mj-lt"/>
                        </a:rPr>
                        <a:t>È richiesto che i </a:t>
                      </a:r>
                      <a:r>
                        <a:rPr lang="it-IT" sz="1800" b="0" i="1" dirty="0" err="1">
                          <a:solidFill>
                            <a:srgbClr val="0070C0"/>
                          </a:solidFill>
                          <a:latin typeface="+mj-lt"/>
                        </a:rPr>
                        <a:t>near</a:t>
                      </a:r>
                      <a:r>
                        <a:rPr lang="it-IT" sz="1800" b="0" i="1" dirty="0">
                          <a:solidFill>
                            <a:srgbClr val="0070C0"/>
                          </a:solidFill>
                          <a:latin typeface="+mj-lt"/>
                        </a:rPr>
                        <a:t> miss </a:t>
                      </a:r>
                      <a:r>
                        <a:rPr lang="it-IT" sz="1800" b="0" i="0" dirty="0">
                          <a:solidFill>
                            <a:srgbClr val="0070C0"/>
                          </a:solidFill>
                          <a:latin typeface="+mj-lt"/>
                        </a:rPr>
                        <a:t>rilevanti siano segnalati internamente, anche con modalità informali ma tracciabili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800" b="0" i="0" dirty="0">
                          <a:solidFill>
                            <a:srgbClr val="0070C0"/>
                          </a:solidFill>
                          <a:latin typeface="+mj-lt"/>
                        </a:rPr>
                        <a:t>È richiesto un sistema organizzato di segnalazione interna, accessibile ai lavoratori e alle figure della prevenzione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7578763"/>
                  </a:ext>
                </a:extLst>
              </a:tr>
              <a:tr h="851338">
                <a:tc>
                  <a:txBody>
                    <a:bodyPr/>
                    <a:lstStyle/>
                    <a:p>
                      <a:r>
                        <a:rPr lang="it-IT" sz="1800" b="0" i="0" dirty="0">
                          <a:solidFill>
                            <a:srgbClr val="0070C0"/>
                          </a:solidFill>
                          <a:latin typeface="+mj-lt"/>
                        </a:rPr>
                        <a:t>ANALISI DEGLI EVENTI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800" b="0" i="0" dirty="0">
                          <a:solidFill>
                            <a:srgbClr val="0070C0"/>
                          </a:solidFill>
                          <a:latin typeface="+mj-lt"/>
                        </a:rPr>
                        <a:t>Analisi semplificata delle cause tecniche, organizzative e comportamentali, proporzionate alla dimensione aziendale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800" b="0" i="0" dirty="0">
                          <a:solidFill>
                            <a:srgbClr val="0070C0"/>
                          </a:solidFill>
                          <a:latin typeface="+mj-lt"/>
                        </a:rPr>
                        <a:t>Obbligo di registrazione sistematica dei </a:t>
                      </a:r>
                      <a:r>
                        <a:rPr lang="it-IT" sz="1800" b="0" i="1" dirty="0" err="1">
                          <a:solidFill>
                            <a:srgbClr val="0070C0"/>
                          </a:solidFill>
                          <a:latin typeface="+mj-lt"/>
                        </a:rPr>
                        <a:t>near</a:t>
                      </a:r>
                      <a:r>
                        <a:rPr lang="it-IT" sz="1800" b="0" i="1" dirty="0">
                          <a:solidFill>
                            <a:srgbClr val="0070C0"/>
                          </a:solidFill>
                          <a:latin typeface="+mj-lt"/>
                        </a:rPr>
                        <a:t> miss </a:t>
                      </a:r>
                      <a:r>
                        <a:rPr lang="it-IT" sz="1800" b="0" i="0" dirty="0">
                          <a:solidFill>
                            <a:srgbClr val="0070C0"/>
                          </a:solidFill>
                          <a:latin typeface="+mj-lt"/>
                        </a:rPr>
                        <a:t>e tracciabilità delle azioni correttive e preventive adottate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6431668"/>
                  </a:ext>
                </a:extLst>
              </a:tr>
              <a:tr h="34081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b="0" i="0" kern="1200" dirty="0">
                          <a:solidFill>
                            <a:srgbClr val="0070C0"/>
                          </a:solidFill>
                          <a:latin typeface="+mj-lt"/>
                        </a:rPr>
                        <a:t>DOCUMENTAZIONE</a:t>
                      </a:r>
                    </a:p>
                    <a:p>
                      <a:endParaRPr lang="it-IT" sz="1800" b="0" i="0" dirty="0">
                        <a:solidFill>
                          <a:srgbClr val="0070C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800" b="0" i="0" dirty="0">
                          <a:solidFill>
                            <a:srgbClr val="0070C0"/>
                          </a:solidFill>
                          <a:latin typeface="+mj-lt"/>
                        </a:rPr>
                        <a:t>Non è imposto un registro formale ma la gestione deve essere dimostrabile e coerente con il DVR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800" b="0" i="0" dirty="0">
                          <a:solidFill>
                            <a:srgbClr val="0070C0"/>
                          </a:solidFill>
                          <a:latin typeface="+mj-lt"/>
                        </a:rPr>
                        <a:t>Obbligo di registrazione sistematica dei </a:t>
                      </a:r>
                      <a:r>
                        <a:rPr lang="it-IT" sz="1800" b="0" i="1" dirty="0" err="1">
                          <a:solidFill>
                            <a:srgbClr val="0070C0"/>
                          </a:solidFill>
                          <a:latin typeface="+mj-lt"/>
                        </a:rPr>
                        <a:t>near</a:t>
                      </a:r>
                      <a:r>
                        <a:rPr lang="it-IT" sz="1800" b="0" i="1" dirty="0">
                          <a:solidFill>
                            <a:srgbClr val="0070C0"/>
                          </a:solidFill>
                          <a:latin typeface="+mj-lt"/>
                        </a:rPr>
                        <a:t> miss </a:t>
                      </a:r>
                      <a:r>
                        <a:rPr lang="it-IT" sz="1800" b="0" i="0" dirty="0">
                          <a:solidFill>
                            <a:srgbClr val="0070C0"/>
                          </a:solidFill>
                          <a:latin typeface="+mj-lt"/>
                        </a:rPr>
                        <a:t>e tracciabilità delle azioni correttive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4404494"/>
                  </a:ext>
                </a:extLst>
              </a:tr>
              <a:tr h="340816">
                <a:tc>
                  <a:txBody>
                    <a:bodyPr/>
                    <a:lstStyle/>
                    <a:p>
                      <a:r>
                        <a:rPr lang="it-IT" sz="1800" b="0" i="0" dirty="0">
                          <a:solidFill>
                            <a:srgbClr val="0070C0"/>
                          </a:solidFill>
                          <a:latin typeface="+mj-lt"/>
                        </a:rPr>
                        <a:t>AGGIORNAMENTO DVR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800" b="0" i="0" dirty="0">
                          <a:solidFill>
                            <a:srgbClr val="0070C0"/>
                          </a:solidFill>
                          <a:latin typeface="+mj-lt"/>
                        </a:rPr>
                        <a:t>I </a:t>
                      </a:r>
                      <a:r>
                        <a:rPr lang="it-IT" sz="1800" b="0" i="1" dirty="0" err="1">
                          <a:solidFill>
                            <a:srgbClr val="0070C0"/>
                          </a:solidFill>
                          <a:latin typeface="+mj-lt"/>
                        </a:rPr>
                        <a:t>near</a:t>
                      </a:r>
                      <a:r>
                        <a:rPr lang="it-IT" sz="1800" b="0" i="1" dirty="0">
                          <a:solidFill>
                            <a:srgbClr val="0070C0"/>
                          </a:solidFill>
                          <a:latin typeface="+mj-lt"/>
                        </a:rPr>
                        <a:t> miss </a:t>
                      </a:r>
                      <a:r>
                        <a:rPr lang="it-IT" sz="1800" b="0" i="0" dirty="0">
                          <a:solidFill>
                            <a:srgbClr val="0070C0"/>
                          </a:solidFill>
                          <a:latin typeface="+mj-lt"/>
                        </a:rPr>
                        <a:t>significativi devono essere considerati ai fini dell’aggiornamento del DVR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800" b="0" i="0" dirty="0">
                          <a:solidFill>
                            <a:srgbClr val="0070C0"/>
                          </a:solidFill>
                          <a:latin typeface="+mj-lt"/>
                        </a:rPr>
                        <a:t>I </a:t>
                      </a:r>
                      <a:r>
                        <a:rPr lang="it-IT" sz="1800" b="0" i="1" dirty="0" err="1">
                          <a:solidFill>
                            <a:srgbClr val="0070C0"/>
                          </a:solidFill>
                          <a:latin typeface="+mj-lt"/>
                        </a:rPr>
                        <a:t>near</a:t>
                      </a:r>
                      <a:r>
                        <a:rPr lang="it-IT" sz="1800" b="0" i="1" dirty="0">
                          <a:solidFill>
                            <a:srgbClr val="0070C0"/>
                          </a:solidFill>
                          <a:latin typeface="+mj-lt"/>
                        </a:rPr>
                        <a:t> miss </a:t>
                      </a:r>
                      <a:r>
                        <a:rPr lang="it-IT" sz="1800" b="0" i="0" dirty="0">
                          <a:solidFill>
                            <a:srgbClr val="0070C0"/>
                          </a:solidFill>
                          <a:latin typeface="+mj-lt"/>
                        </a:rPr>
                        <a:t>costituiscono un elemento per la valutazione della revisione del DVR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51867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8486237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21993E-0FE0-8A4C-F350-C718589AF2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&#10;&#10;Descrizione generata automaticamente">
            <a:extLst>
              <a:ext uri="{FF2B5EF4-FFF2-40B4-BE49-F238E27FC236}">
                <a16:creationId xmlns:a16="http://schemas.microsoft.com/office/drawing/2014/main" id="{175D9293-D91C-FE79-83B5-0B7114E186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5400" y="6172200"/>
            <a:ext cx="736600" cy="685800"/>
          </a:xfrm>
          <a:prstGeom prst="rect">
            <a:avLst/>
          </a:prstGeom>
        </p:spPr>
      </p:pic>
      <p:graphicFrame>
        <p:nvGraphicFramePr>
          <p:cNvPr id="4" name="Tabella 3">
            <a:extLst>
              <a:ext uri="{FF2B5EF4-FFF2-40B4-BE49-F238E27FC236}">
                <a16:creationId xmlns:a16="http://schemas.microsoft.com/office/drawing/2014/main" id="{C73CF300-7431-ED8D-7BED-CC3C21D10B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3413839"/>
              </p:ext>
            </p:extLst>
          </p:nvPr>
        </p:nvGraphicFramePr>
        <p:xfrm>
          <a:off x="231227" y="1247475"/>
          <a:ext cx="11351173" cy="3592539"/>
        </p:xfrm>
        <a:graphic>
          <a:graphicData uri="http://schemas.openxmlformats.org/drawingml/2006/table">
            <a:tbl>
              <a:tblPr firstRow="1" bandRow="1">
                <a:tableStyleId>{4C3C2611-4C71-4FC5-86AE-919BDF0F9419}</a:tableStyleId>
              </a:tblPr>
              <a:tblGrid>
                <a:gridCol w="3573519">
                  <a:extLst>
                    <a:ext uri="{9D8B030D-6E8A-4147-A177-3AD203B41FA5}">
                      <a16:colId xmlns:a16="http://schemas.microsoft.com/office/drawing/2014/main" val="513695823"/>
                    </a:ext>
                  </a:extLst>
                </a:gridCol>
                <a:gridCol w="3888827">
                  <a:extLst>
                    <a:ext uri="{9D8B030D-6E8A-4147-A177-3AD203B41FA5}">
                      <a16:colId xmlns:a16="http://schemas.microsoft.com/office/drawing/2014/main" val="1834456783"/>
                    </a:ext>
                  </a:extLst>
                </a:gridCol>
                <a:gridCol w="3888827">
                  <a:extLst>
                    <a:ext uri="{9D8B030D-6E8A-4147-A177-3AD203B41FA5}">
                      <a16:colId xmlns:a16="http://schemas.microsoft.com/office/drawing/2014/main" val="1885248166"/>
                    </a:ext>
                  </a:extLst>
                </a:gridCol>
              </a:tblGrid>
              <a:tr h="849339">
                <a:tc>
                  <a:txBody>
                    <a:bodyPr/>
                    <a:lstStyle/>
                    <a:p>
                      <a:r>
                        <a:rPr lang="it-IT" sz="1600" b="0" i="0" dirty="0">
                          <a:latin typeface="+mj-lt"/>
                        </a:rPr>
                        <a:t>AMBITO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600" b="0" i="0" dirty="0">
                          <a:latin typeface="+mj-lt"/>
                        </a:rPr>
                        <a:t>AZIENDE CON MENO DI 15 DIPENDENTI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600" b="0" i="0" dirty="0">
                          <a:latin typeface="+mj-lt"/>
                        </a:rPr>
                        <a:t>AZIENDE CON PIÙ DI 15 DIPENDENTI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1007370"/>
                  </a:ext>
                </a:extLst>
              </a:tr>
              <a:tr h="340816">
                <a:tc>
                  <a:txBody>
                    <a:bodyPr/>
                    <a:lstStyle/>
                    <a:p>
                      <a:r>
                        <a:rPr lang="it-IT" sz="1800" b="0" i="0" dirty="0">
                          <a:solidFill>
                            <a:srgbClr val="0070C0"/>
                          </a:solidFill>
                          <a:latin typeface="+mj-lt"/>
                        </a:rPr>
                        <a:t>FORMAZIONE E INFORMAZIONE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800" b="0" i="0" dirty="0">
                          <a:solidFill>
                            <a:srgbClr val="0070C0"/>
                          </a:solidFill>
                          <a:latin typeface="+mj-lt"/>
                        </a:rPr>
                        <a:t>I </a:t>
                      </a:r>
                      <a:r>
                        <a:rPr lang="it-IT" sz="1800" b="0" i="1" dirty="0" err="1">
                          <a:solidFill>
                            <a:srgbClr val="0070C0"/>
                          </a:solidFill>
                          <a:latin typeface="+mj-lt"/>
                        </a:rPr>
                        <a:t>near</a:t>
                      </a:r>
                      <a:r>
                        <a:rPr lang="it-IT" sz="1800" b="0" i="1" dirty="0">
                          <a:solidFill>
                            <a:srgbClr val="0070C0"/>
                          </a:solidFill>
                          <a:latin typeface="+mj-lt"/>
                        </a:rPr>
                        <a:t> miss </a:t>
                      </a:r>
                      <a:r>
                        <a:rPr lang="it-IT" sz="1800" b="0" i="0" dirty="0">
                          <a:solidFill>
                            <a:srgbClr val="0070C0"/>
                          </a:solidFill>
                          <a:latin typeface="+mj-lt"/>
                        </a:rPr>
                        <a:t>impongono una verifica sulla adeguatezza della formazione erogata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800" b="0" i="0" dirty="0">
                          <a:solidFill>
                            <a:srgbClr val="0070C0"/>
                          </a:solidFill>
                          <a:latin typeface="+mj-lt"/>
                        </a:rPr>
                        <a:t>I dati dei </a:t>
                      </a:r>
                      <a:r>
                        <a:rPr lang="it-IT" sz="1800" b="0" i="1" dirty="0" err="1">
                          <a:solidFill>
                            <a:srgbClr val="0070C0"/>
                          </a:solidFill>
                          <a:latin typeface="+mj-lt"/>
                        </a:rPr>
                        <a:t>near</a:t>
                      </a:r>
                      <a:r>
                        <a:rPr lang="it-IT" sz="1800" b="0" i="1" dirty="0">
                          <a:solidFill>
                            <a:srgbClr val="0070C0"/>
                          </a:solidFill>
                          <a:latin typeface="+mj-lt"/>
                        </a:rPr>
                        <a:t> miss </a:t>
                      </a:r>
                      <a:r>
                        <a:rPr lang="it-IT" sz="1800" b="0" i="0" dirty="0">
                          <a:solidFill>
                            <a:srgbClr val="0070C0"/>
                          </a:solidFill>
                          <a:latin typeface="+mj-lt"/>
                        </a:rPr>
                        <a:t>devono essere utilizzati per orientare/implementare i programmi formativi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2796259"/>
                  </a:ext>
                </a:extLst>
              </a:tr>
              <a:tr h="340816">
                <a:tc>
                  <a:txBody>
                    <a:bodyPr/>
                    <a:lstStyle/>
                    <a:p>
                      <a:r>
                        <a:rPr lang="it-IT" sz="1800" b="0" i="0" dirty="0">
                          <a:solidFill>
                            <a:srgbClr val="0070C0"/>
                          </a:solidFill>
                          <a:latin typeface="+mj-lt"/>
                        </a:rPr>
                        <a:t>SISTEMA DI GESTIONE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b="0" i="0" kern="1200" dirty="0">
                          <a:solidFill>
                            <a:srgbClr val="0070C0"/>
                          </a:solidFill>
                          <a:latin typeface="+mj-lt"/>
                          <a:ea typeface="Rockwell"/>
                          <a:cs typeface="Rockwell"/>
                        </a:rPr>
                        <a:t>Non obbligatori, ma coerenti con i principi generali e di tutela</a:t>
                      </a:r>
                    </a:p>
                    <a:p>
                      <a:endParaRPr lang="it-IT" sz="1800" b="0" i="0" dirty="0">
                        <a:solidFill>
                          <a:srgbClr val="0070C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b="0" i="0" kern="1200" dirty="0">
                          <a:solidFill>
                            <a:srgbClr val="0070C0"/>
                          </a:solidFill>
                          <a:latin typeface="+mj-lt"/>
                          <a:ea typeface="Rockwell"/>
                          <a:cs typeface="Rockwell"/>
                        </a:rPr>
                        <a:t>Fortemente consigliata l’adozione dei SGSL conformi alla ISO 45001</a:t>
                      </a:r>
                    </a:p>
                    <a:p>
                      <a:endParaRPr lang="it-IT" sz="1800" b="0" i="0" dirty="0">
                        <a:solidFill>
                          <a:srgbClr val="0070C0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9198139"/>
                  </a:ext>
                </a:extLst>
              </a:tr>
              <a:tr h="340816">
                <a:tc>
                  <a:txBody>
                    <a:bodyPr/>
                    <a:lstStyle/>
                    <a:p>
                      <a:r>
                        <a:rPr lang="it-IT" sz="1800" b="0" i="0" dirty="0">
                          <a:solidFill>
                            <a:srgbClr val="0070C0"/>
                          </a:solidFill>
                          <a:latin typeface="+mj-lt"/>
                        </a:rPr>
                        <a:t>VIGILANZA E CONTROLLI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800" b="0" i="0" dirty="0">
                          <a:solidFill>
                            <a:srgbClr val="0070C0"/>
                          </a:solidFill>
                          <a:latin typeface="+mj-lt"/>
                        </a:rPr>
                        <a:t>Gli organi di vigilanza possono verificare la gestione dei </a:t>
                      </a:r>
                      <a:r>
                        <a:rPr lang="it-IT" sz="1800" b="0" i="1" dirty="0" err="1">
                          <a:solidFill>
                            <a:srgbClr val="0070C0"/>
                          </a:solidFill>
                          <a:latin typeface="+mj-lt"/>
                        </a:rPr>
                        <a:t>near</a:t>
                      </a:r>
                      <a:r>
                        <a:rPr lang="it-IT" sz="1800" b="0" i="1" dirty="0">
                          <a:solidFill>
                            <a:srgbClr val="0070C0"/>
                          </a:solidFill>
                          <a:latin typeface="+mj-lt"/>
                        </a:rPr>
                        <a:t> miss </a:t>
                      </a:r>
                      <a:r>
                        <a:rPr lang="it-IT" sz="1800" b="0" i="0" dirty="0">
                          <a:solidFill>
                            <a:srgbClr val="0070C0"/>
                          </a:solidFill>
                          <a:latin typeface="+mj-lt"/>
                        </a:rPr>
                        <a:t>come indicatore di adeguatezza preventiva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800" b="0" i="0" dirty="0">
                          <a:solidFill>
                            <a:srgbClr val="0070C0"/>
                          </a:solidFill>
                          <a:latin typeface="+mj-lt"/>
                        </a:rPr>
                        <a:t>La mancanza di un sistema strutturato può costituire elemento di criticità in sede ispettiva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55998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7975209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099987-7E94-C03B-5A84-7D2AFCC80F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&#10;&#10;Descrizione generata automaticamente">
            <a:extLst>
              <a:ext uri="{FF2B5EF4-FFF2-40B4-BE49-F238E27FC236}">
                <a16:creationId xmlns:a16="http://schemas.microsoft.com/office/drawing/2014/main" id="{A65E0594-CDED-7765-B496-EF60EA1693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5400" y="6172200"/>
            <a:ext cx="736600" cy="685800"/>
          </a:xfrm>
          <a:prstGeom prst="rect">
            <a:avLst/>
          </a:prstGeom>
        </p:spPr>
      </p:pic>
      <p:graphicFrame>
        <p:nvGraphicFramePr>
          <p:cNvPr id="4" name="Tabella 3">
            <a:extLst>
              <a:ext uri="{FF2B5EF4-FFF2-40B4-BE49-F238E27FC236}">
                <a16:creationId xmlns:a16="http://schemas.microsoft.com/office/drawing/2014/main" id="{91BCC2A6-F5A6-6AB6-DD4A-EC7C12FC96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053456"/>
              </p:ext>
            </p:extLst>
          </p:nvPr>
        </p:nvGraphicFramePr>
        <p:xfrm>
          <a:off x="231227" y="1247475"/>
          <a:ext cx="11351173" cy="4062977"/>
        </p:xfrm>
        <a:graphic>
          <a:graphicData uri="http://schemas.openxmlformats.org/drawingml/2006/table">
            <a:tbl>
              <a:tblPr firstRow="1" bandRow="1">
                <a:tableStyleId>{4C3C2611-4C71-4FC5-86AE-919BDF0F9419}</a:tableStyleId>
              </a:tblPr>
              <a:tblGrid>
                <a:gridCol w="3573519">
                  <a:extLst>
                    <a:ext uri="{9D8B030D-6E8A-4147-A177-3AD203B41FA5}">
                      <a16:colId xmlns:a16="http://schemas.microsoft.com/office/drawing/2014/main" val="513695823"/>
                    </a:ext>
                  </a:extLst>
                </a:gridCol>
                <a:gridCol w="3888827">
                  <a:extLst>
                    <a:ext uri="{9D8B030D-6E8A-4147-A177-3AD203B41FA5}">
                      <a16:colId xmlns:a16="http://schemas.microsoft.com/office/drawing/2014/main" val="1834456783"/>
                    </a:ext>
                  </a:extLst>
                </a:gridCol>
                <a:gridCol w="3888827">
                  <a:extLst>
                    <a:ext uri="{9D8B030D-6E8A-4147-A177-3AD203B41FA5}">
                      <a16:colId xmlns:a16="http://schemas.microsoft.com/office/drawing/2014/main" val="1885248166"/>
                    </a:ext>
                  </a:extLst>
                </a:gridCol>
              </a:tblGrid>
              <a:tr h="588257">
                <a:tc>
                  <a:txBody>
                    <a:bodyPr/>
                    <a:lstStyle/>
                    <a:p>
                      <a:r>
                        <a:rPr lang="it-IT" sz="1600" b="0" i="0" dirty="0">
                          <a:latin typeface="+mj-lt"/>
                        </a:rPr>
                        <a:t>IMPATTO SULLE POSIZIONI DI GARANZIA NELLA GESTIONE DEI NEAR MISS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600" b="0" i="0" dirty="0">
                          <a:latin typeface="+mj-lt"/>
                        </a:rPr>
                        <a:t>AZIENDE CON MENO DI 15 DIPENDENTI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600" b="0" i="0" dirty="0">
                          <a:latin typeface="+mj-lt"/>
                        </a:rPr>
                        <a:t>AZIENDE CON PIÙ DI 15 DIPENDENTI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1007370"/>
                  </a:ext>
                </a:extLst>
              </a:tr>
              <a:tr h="340816">
                <a:tc>
                  <a:txBody>
                    <a:bodyPr/>
                    <a:lstStyle/>
                    <a:p>
                      <a:r>
                        <a:rPr lang="it-IT" sz="1800" b="0" i="0" dirty="0">
                          <a:solidFill>
                            <a:srgbClr val="0070C0"/>
                          </a:solidFill>
                          <a:latin typeface="+mj-lt"/>
                        </a:rPr>
                        <a:t>DATORE DI LAVORO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800" b="0" i="0" dirty="0">
                          <a:solidFill>
                            <a:srgbClr val="0070C0"/>
                          </a:solidFill>
                          <a:latin typeface="+mj-lt"/>
                        </a:rPr>
                        <a:t>Centralità nella vigilanza e nella gestione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800" b="0" i="0" dirty="0">
                          <a:solidFill>
                            <a:srgbClr val="0070C0"/>
                          </a:solidFill>
                          <a:latin typeface="+mj-lt"/>
                        </a:rPr>
                        <a:t>Responsabilità datoriale in caso di mancato aggiornamento del DVR e della inefficace gestione.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2796259"/>
                  </a:ext>
                </a:extLst>
              </a:tr>
              <a:tr h="340816">
                <a:tc>
                  <a:txBody>
                    <a:bodyPr/>
                    <a:lstStyle/>
                    <a:p>
                      <a:r>
                        <a:rPr lang="it-IT" sz="1800" b="0" i="0" dirty="0">
                          <a:solidFill>
                            <a:srgbClr val="0070C0"/>
                          </a:solidFill>
                          <a:latin typeface="+mj-lt"/>
                        </a:rPr>
                        <a:t>DIRIGENTI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b="0" i="0" kern="1200" dirty="0">
                          <a:solidFill>
                            <a:srgbClr val="0070C0"/>
                          </a:solidFill>
                          <a:latin typeface="+mj-lt"/>
                          <a:ea typeface="Rockwell"/>
                          <a:cs typeface="Rockwell"/>
                        </a:rPr>
                        <a:t>Centralità nella vigilanza e nella gestione</a:t>
                      </a:r>
                    </a:p>
                    <a:p>
                      <a:endParaRPr lang="it-IT" sz="1800" b="0" i="0" dirty="0">
                        <a:solidFill>
                          <a:srgbClr val="0070C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b="0" i="0" kern="1200" dirty="0">
                          <a:solidFill>
                            <a:srgbClr val="0070C0"/>
                          </a:solidFill>
                          <a:latin typeface="+mj-lt"/>
                          <a:ea typeface="Rockwell"/>
                          <a:cs typeface="Rockwell"/>
                        </a:rPr>
                        <a:t>Centralità nella vigilanza e nella gestione</a:t>
                      </a:r>
                    </a:p>
                    <a:p>
                      <a:endParaRPr lang="it-IT" sz="1800" b="0" i="0" dirty="0">
                        <a:solidFill>
                          <a:srgbClr val="0070C0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9198139"/>
                  </a:ext>
                </a:extLst>
              </a:tr>
              <a:tr h="340816">
                <a:tc>
                  <a:txBody>
                    <a:bodyPr/>
                    <a:lstStyle/>
                    <a:p>
                      <a:r>
                        <a:rPr lang="it-IT" sz="1800" b="0" i="0" dirty="0">
                          <a:solidFill>
                            <a:srgbClr val="0070C0"/>
                          </a:solidFill>
                          <a:latin typeface="+mj-lt"/>
                        </a:rPr>
                        <a:t>PREPOSTI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800" b="0" i="0" dirty="0">
                          <a:solidFill>
                            <a:srgbClr val="0070C0"/>
                          </a:solidFill>
                          <a:latin typeface="+mj-lt"/>
                        </a:rPr>
                        <a:t>Rafforzamento dell’obbligo di vigilanza e segnalazione delle situazioni pericolose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800" b="0" i="0" dirty="0">
                          <a:solidFill>
                            <a:srgbClr val="0070C0"/>
                          </a:solidFill>
                          <a:latin typeface="+mj-lt"/>
                        </a:rPr>
                        <a:t>Partecipazione attiva alla segnalazione, analisi e prevenzione dei </a:t>
                      </a:r>
                      <a:r>
                        <a:rPr lang="it-IT" sz="1800" b="0" i="1" dirty="0" err="1">
                          <a:solidFill>
                            <a:srgbClr val="0070C0"/>
                          </a:solidFill>
                          <a:latin typeface="+mj-lt"/>
                        </a:rPr>
                        <a:t>near</a:t>
                      </a:r>
                      <a:r>
                        <a:rPr lang="it-IT" sz="1800" b="0" i="1" dirty="0">
                          <a:solidFill>
                            <a:srgbClr val="0070C0"/>
                          </a:solidFill>
                          <a:latin typeface="+mj-lt"/>
                        </a:rPr>
                        <a:t> miss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5599842"/>
                  </a:ext>
                </a:extLst>
              </a:tr>
              <a:tr h="340816">
                <a:tc>
                  <a:txBody>
                    <a:bodyPr/>
                    <a:lstStyle/>
                    <a:p>
                      <a:r>
                        <a:rPr lang="it-IT" sz="1800" b="0" i="0" dirty="0">
                          <a:solidFill>
                            <a:srgbClr val="0070C0"/>
                          </a:solidFill>
                          <a:latin typeface="+mj-lt"/>
                        </a:rPr>
                        <a:t>RLS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800" b="0" i="0" dirty="0">
                          <a:solidFill>
                            <a:srgbClr val="0070C0"/>
                          </a:solidFill>
                          <a:latin typeface="+mj-lt"/>
                        </a:rPr>
                        <a:t>Non strutturato ma opportuno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800" b="0" i="0" dirty="0">
                          <a:solidFill>
                            <a:srgbClr val="0070C0"/>
                          </a:solidFill>
                          <a:latin typeface="+mj-lt"/>
                        </a:rPr>
                        <a:t>Obbligatorio con accesso alle informazioni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1711426"/>
                  </a:ext>
                </a:extLst>
              </a:tr>
              <a:tr h="340816">
                <a:tc>
                  <a:txBody>
                    <a:bodyPr/>
                    <a:lstStyle/>
                    <a:p>
                      <a:r>
                        <a:rPr lang="it-IT" sz="1800" b="0" i="0" dirty="0">
                          <a:solidFill>
                            <a:srgbClr val="0070C0"/>
                          </a:solidFill>
                          <a:latin typeface="+mj-lt"/>
                        </a:rPr>
                        <a:t>LAVORATORI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800" b="0" i="0" dirty="0">
                          <a:solidFill>
                            <a:srgbClr val="0070C0"/>
                          </a:solidFill>
                          <a:latin typeface="+mj-lt"/>
                        </a:rPr>
                        <a:t>Segnalazione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800" b="0" i="0" dirty="0">
                          <a:solidFill>
                            <a:srgbClr val="0070C0"/>
                          </a:solidFill>
                          <a:latin typeface="+mj-lt"/>
                        </a:rPr>
                        <a:t>Segnalazione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98943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0887403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CE4703-8465-96F3-999B-1AAA64485E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&#10;&#10;Descrizione generata automaticamente">
            <a:extLst>
              <a:ext uri="{FF2B5EF4-FFF2-40B4-BE49-F238E27FC236}">
                <a16:creationId xmlns:a16="http://schemas.microsoft.com/office/drawing/2014/main" id="{48CFE434-3942-39FD-2C9E-C5E763A34B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5400" y="6172200"/>
            <a:ext cx="736600" cy="685800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3E0D27E4-C73D-260B-50D1-16F40EC97BF3}"/>
              </a:ext>
            </a:extLst>
          </p:cNvPr>
          <p:cNvSpPr txBox="1"/>
          <p:nvPr/>
        </p:nvSpPr>
        <p:spPr>
          <a:xfrm flipH="1">
            <a:off x="-2" y="632275"/>
            <a:ext cx="12191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>
                <a:solidFill>
                  <a:srgbClr val="C00000"/>
                </a:solidFill>
                <a:latin typeface="+mj-lt"/>
              </a:rPr>
              <a:t>AS IS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B471E246-6DFE-EF7C-73F7-412B5B7BF868}"/>
              </a:ext>
            </a:extLst>
          </p:cNvPr>
          <p:cNvSpPr txBox="1"/>
          <p:nvPr/>
        </p:nvSpPr>
        <p:spPr>
          <a:xfrm>
            <a:off x="602453" y="1737603"/>
            <a:ext cx="10987088" cy="2943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it-IT" sz="2400" dirty="0">
                <a:solidFill>
                  <a:schemeClr val="accent1"/>
                </a:solidFill>
              </a:rPr>
              <a:t>❗️ </a:t>
            </a:r>
            <a:r>
              <a:rPr lang="it-IT" sz="2400" dirty="0">
                <a:solidFill>
                  <a:schemeClr val="accent1"/>
                </a:solidFill>
                <a:latin typeface="+mj-lt"/>
              </a:rPr>
              <a:t>Come si comporta l’organizzazione a seguito del verificarsi di un </a:t>
            </a:r>
            <a:r>
              <a:rPr lang="it-IT" sz="2400" i="1" dirty="0" err="1">
                <a:solidFill>
                  <a:schemeClr val="accent1"/>
                </a:solidFill>
              </a:rPr>
              <a:t>near</a:t>
            </a:r>
            <a:r>
              <a:rPr lang="it-IT" sz="2400" i="1" dirty="0">
                <a:solidFill>
                  <a:schemeClr val="accent1"/>
                </a:solidFill>
              </a:rPr>
              <a:t> miss</a:t>
            </a:r>
            <a:r>
              <a:rPr lang="it-IT" sz="2400" dirty="0">
                <a:solidFill>
                  <a:schemeClr val="accent1"/>
                </a:solidFill>
                <a:latin typeface="+mj-lt"/>
              </a:rPr>
              <a:t>?</a:t>
            </a:r>
          </a:p>
          <a:p>
            <a:pPr algn="ctr">
              <a:lnSpc>
                <a:spcPct val="200000"/>
              </a:lnSpc>
            </a:pPr>
            <a:r>
              <a:rPr lang="it-IT" sz="2400" dirty="0">
                <a:solidFill>
                  <a:schemeClr val="accent1"/>
                </a:solidFill>
                <a:latin typeface="+mj-lt"/>
              </a:rPr>
              <a:t>❗️Esiste un sistema di monitoraggio/registrazione interno? </a:t>
            </a:r>
          </a:p>
          <a:p>
            <a:pPr algn="ctr">
              <a:lnSpc>
                <a:spcPct val="200000"/>
              </a:lnSpc>
            </a:pPr>
            <a:r>
              <a:rPr lang="it-IT" sz="2400" dirty="0">
                <a:solidFill>
                  <a:schemeClr val="accent1"/>
                </a:solidFill>
              </a:rPr>
              <a:t>❗️ </a:t>
            </a:r>
            <a:r>
              <a:rPr lang="it-IT" sz="2400" dirty="0">
                <a:solidFill>
                  <a:schemeClr val="accent1"/>
                </a:solidFill>
                <a:latin typeface="+mj-lt"/>
              </a:rPr>
              <a:t>A seguito di un </a:t>
            </a:r>
            <a:r>
              <a:rPr lang="it-IT" sz="2400" i="1" dirty="0" err="1">
                <a:solidFill>
                  <a:schemeClr val="accent1"/>
                </a:solidFill>
                <a:latin typeface="+mj-lt"/>
              </a:rPr>
              <a:t>near</a:t>
            </a:r>
            <a:r>
              <a:rPr lang="it-IT" sz="2400" i="1" dirty="0">
                <a:solidFill>
                  <a:schemeClr val="accent1"/>
                </a:solidFill>
                <a:latin typeface="+mj-lt"/>
              </a:rPr>
              <a:t> miss </a:t>
            </a:r>
            <a:r>
              <a:rPr lang="it-IT" sz="2400" dirty="0">
                <a:solidFill>
                  <a:schemeClr val="accent1"/>
                </a:solidFill>
                <a:latin typeface="+mj-lt"/>
              </a:rPr>
              <a:t>vengono valutate / adottate contromisure?</a:t>
            </a:r>
          </a:p>
          <a:p>
            <a:pPr algn="ctr">
              <a:lnSpc>
                <a:spcPct val="200000"/>
              </a:lnSpc>
            </a:pPr>
            <a:r>
              <a:rPr lang="it-IT" sz="2400" dirty="0">
                <a:solidFill>
                  <a:schemeClr val="accent1"/>
                </a:solidFill>
              </a:rPr>
              <a:t>❗️ </a:t>
            </a:r>
            <a:r>
              <a:rPr lang="it-IT" sz="2400" dirty="0">
                <a:solidFill>
                  <a:schemeClr val="accent1"/>
                </a:solidFill>
                <a:latin typeface="+mj-lt"/>
              </a:rPr>
              <a:t>Quali soggetti sono coinvolti?</a:t>
            </a:r>
          </a:p>
        </p:txBody>
      </p:sp>
    </p:spTree>
    <p:extLst>
      <p:ext uri="{BB962C8B-B14F-4D97-AF65-F5344CB8AC3E}">
        <p14:creationId xmlns:p14="http://schemas.microsoft.com/office/powerpoint/2010/main" val="1258082626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9776D6-9235-1E84-DD35-3C25B1D96E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&#10;&#10;Descrizione generata automaticamente">
            <a:extLst>
              <a:ext uri="{FF2B5EF4-FFF2-40B4-BE49-F238E27FC236}">
                <a16:creationId xmlns:a16="http://schemas.microsoft.com/office/drawing/2014/main" id="{515C994C-BB92-EB44-F7DF-E59178D74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5400" y="6172200"/>
            <a:ext cx="736600" cy="685800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F8136C3F-A2BC-B8A9-2711-5348EF65263F}"/>
              </a:ext>
            </a:extLst>
          </p:cNvPr>
          <p:cNvSpPr txBox="1"/>
          <p:nvPr/>
        </p:nvSpPr>
        <p:spPr>
          <a:xfrm flipH="1">
            <a:off x="0" y="2967335"/>
            <a:ext cx="12191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>
                <a:solidFill>
                  <a:srgbClr val="C00000"/>
                </a:solidFill>
                <a:latin typeface="+mj-lt"/>
              </a:rPr>
              <a:t>….IN ATTESA DELLE LINEE GUIDA</a:t>
            </a:r>
            <a:endParaRPr lang="it-IT" sz="24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59333297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CA3155-BE3D-961A-FE06-9B2809AD66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&#10;&#10;Descrizione generata automaticamente">
            <a:extLst>
              <a:ext uri="{FF2B5EF4-FFF2-40B4-BE49-F238E27FC236}">
                <a16:creationId xmlns:a16="http://schemas.microsoft.com/office/drawing/2014/main" id="{6E6935B9-0802-D5A9-32BA-33AF58DA8F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5400" y="6172200"/>
            <a:ext cx="736600" cy="685800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F402DCB6-4CD8-0079-8A31-0D44270E7C63}"/>
              </a:ext>
            </a:extLst>
          </p:cNvPr>
          <p:cNvSpPr txBox="1"/>
          <p:nvPr/>
        </p:nvSpPr>
        <p:spPr>
          <a:xfrm flipH="1">
            <a:off x="-2" y="332730"/>
            <a:ext cx="12191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>
                <a:solidFill>
                  <a:srgbClr val="C00000"/>
                </a:solidFill>
                <a:latin typeface="+mj-lt"/>
              </a:rPr>
              <a:t>TO BE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22AB0613-50DD-9A16-6717-F2CE1534F718}"/>
              </a:ext>
            </a:extLst>
          </p:cNvPr>
          <p:cNvSpPr txBox="1"/>
          <p:nvPr/>
        </p:nvSpPr>
        <p:spPr>
          <a:xfrm>
            <a:off x="602453" y="563562"/>
            <a:ext cx="10987088" cy="4438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it-IT" sz="2000" dirty="0">
                <a:solidFill>
                  <a:schemeClr val="accent1"/>
                </a:solidFill>
                <a:latin typeface="+mj-lt"/>
              </a:rPr>
              <a:t>🎯 Verificare l’idoneità del sistema adottato per la registrazione (modulistica o software) e la tracciabilità; </a:t>
            </a:r>
          </a:p>
          <a:p>
            <a:pPr algn="ctr">
              <a:lnSpc>
                <a:spcPct val="200000"/>
              </a:lnSpc>
            </a:pPr>
            <a:r>
              <a:rPr lang="it-IT" sz="2000" dirty="0">
                <a:solidFill>
                  <a:schemeClr val="accent1"/>
                </a:solidFill>
              </a:rPr>
              <a:t>🎯 </a:t>
            </a:r>
            <a:r>
              <a:rPr lang="it-IT" sz="2000" dirty="0">
                <a:solidFill>
                  <a:schemeClr val="accent1"/>
                </a:solidFill>
                <a:latin typeface="+mj-lt"/>
              </a:rPr>
              <a:t>Valutare l’inserimento / formazione  / sensibilizzazione di risorse per il processo di identificazione –tracciamento-analisi;</a:t>
            </a:r>
          </a:p>
          <a:p>
            <a:pPr algn="ctr">
              <a:lnSpc>
                <a:spcPct val="200000"/>
              </a:lnSpc>
            </a:pPr>
            <a:r>
              <a:rPr lang="it-IT" sz="2000" dirty="0">
                <a:solidFill>
                  <a:schemeClr val="accent1"/>
                </a:solidFill>
              </a:rPr>
              <a:t>🎯 </a:t>
            </a:r>
            <a:r>
              <a:rPr lang="it-IT" sz="2000" dirty="0">
                <a:solidFill>
                  <a:schemeClr val="accent1"/>
                </a:solidFill>
                <a:latin typeface="+mj-lt"/>
              </a:rPr>
              <a:t>Creare un sistema di registrazione delle contromisure adottate per eliminare / contenere il rischio;</a:t>
            </a:r>
          </a:p>
          <a:p>
            <a:pPr algn="ctr">
              <a:lnSpc>
                <a:spcPct val="200000"/>
              </a:lnSpc>
            </a:pPr>
            <a:r>
              <a:rPr lang="it-IT" sz="2000" dirty="0">
                <a:solidFill>
                  <a:schemeClr val="accent1"/>
                </a:solidFill>
              </a:rPr>
              <a:t>🎯 </a:t>
            </a:r>
            <a:r>
              <a:rPr lang="it-IT" sz="2000" dirty="0">
                <a:solidFill>
                  <a:schemeClr val="accent1"/>
                </a:solidFill>
                <a:latin typeface="+mj-lt"/>
              </a:rPr>
              <a:t>Predisporre procedure per la gestione;</a:t>
            </a:r>
          </a:p>
          <a:p>
            <a:pPr algn="ctr">
              <a:lnSpc>
                <a:spcPct val="200000"/>
              </a:lnSpc>
            </a:pPr>
            <a:r>
              <a:rPr lang="it-IT" sz="2000" dirty="0">
                <a:solidFill>
                  <a:schemeClr val="accent1"/>
                </a:solidFill>
              </a:rPr>
              <a:t>🎯 </a:t>
            </a:r>
            <a:r>
              <a:rPr lang="it-IT" sz="2000" dirty="0">
                <a:solidFill>
                  <a:schemeClr val="accent1"/>
                </a:solidFill>
                <a:latin typeface="+mj-lt"/>
              </a:rPr>
              <a:t>Adeguare il Modello di Organizzazione e Gestione.</a:t>
            </a:r>
          </a:p>
          <a:p>
            <a:pPr algn="ctr">
              <a:lnSpc>
                <a:spcPct val="200000"/>
              </a:lnSpc>
            </a:pPr>
            <a:endParaRPr lang="it-IT" sz="2000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0565822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EEF401-95E8-AF75-9726-D36BEBBBE7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&#10;&#10;Descrizione generata automaticamente">
            <a:extLst>
              <a:ext uri="{FF2B5EF4-FFF2-40B4-BE49-F238E27FC236}">
                <a16:creationId xmlns:a16="http://schemas.microsoft.com/office/drawing/2014/main" id="{E56EDC90-2931-0C49-7D47-D768EDA637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5400" y="6172200"/>
            <a:ext cx="736600" cy="685800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15579A29-20BA-F5C4-E9ED-9AC800BF18D9}"/>
              </a:ext>
            </a:extLst>
          </p:cNvPr>
          <p:cNvSpPr txBox="1"/>
          <p:nvPr/>
        </p:nvSpPr>
        <p:spPr>
          <a:xfrm flipH="1">
            <a:off x="0" y="2967335"/>
            <a:ext cx="121919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>
                <a:solidFill>
                  <a:srgbClr val="C00000"/>
                </a:solidFill>
                <a:latin typeface="+mj-lt"/>
              </a:rPr>
              <a:t>DOPO IL DECRETO MINISTERIALE</a:t>
            </a:r>
          </a:p>
          <a:p>
            <a:pPr algn="ctr"/>
            <a:endParaRPr lang="it-IT" sz="2400" b="1" dirty="0">
              <a:solidFill>
                <a:srgbClr val="C00000"/>
              </a:solidFill>
              <a:latin typeface="+mj-lt"/>
            </a:endParaRPr>
          </a:p>
          <a:p>
            <a:pPr algn="ctr"/>
            <a:r>
              <a:rPr lang="it-IT" sz="2400" dirty="0">
                <a:solidFill>
                  <a:schemeClr val="accent1"/>
                </a:solidFill>
                <a:latin typeface="+mj-lt"/>
              </a:rPr>
              <a:t>Verrà chiarito come comunicare i dati integrati dei </a:t>
            </a:r>
            <a:r>
              <a:rPr lang="it-IT" sz="2400" dirty="0" err="1">
                <a:solidFill>
                  <a:schemeClr val="accent1"/>
                </a:solidFill>
                <a:latin typeface="+mj-lt"/>
              </a:rPr>
              <a:t>near</a:t>
            </a:r>
            <a:r>
              <a:rPr lang="it-IT" sz="2400" dirty="0">
                <a:solidFill>
                  <a:schemeClr val="accent1"/>
                </a:solidFill>
                <a:latin typeface="+mj-lt"/>
              </a:rPr>
              <a:t> miss</a:t>
            </a:r>
          </a:p>
        </p:txBody>
      </p:sp>
    </p:spTree>
    <p:extLst>
      <p:ext uri="{BB962C8B-B14F-4D97-AF65-F5344CB8AC3E}">
        <p14:creationId xmlns:p14="http://schemas.microsoft.com/office/powerpoint/2010/main" val="2698726002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&#10;&#10;Descrizione generata automaticamente">
            <a:extLst>
              <a:ext uri="{FF2B5EF4-FFF2-40B4-BE49-F238E27FC236}">
                <a16:creationId xmlns:a16="http://schemas.microsoft.com/office/drawing/2014/main" id="{31003383-D050-876E-1508-AFE9FD0B02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5400" y="6172200"/>
            <a:ext cx="736600" cy="685800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E74639A1-8CD4-4DE4-17C8-4DF929364D2B}"/>
              </a:ext>
            </a:extLst>
          </p:cNvPr>
          <p:cNvSpPr txBox="1"/>
          <p:nvPr/>
        </p:nvSpPr>
        <p:spPr>
          <a:xfrm flipH="1">
            <a:off x="0" y="633771"/>
            <a:ext cx="12191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>
                <a:solidFill>
                  <a:schemeClr val="accent1"/>
                </a:solidFill>
                <a:latin typeface="+mj-lt"/>
              </a:rPr>
              <a:t>GRAZIE PER L’ATTENZIONE!!</a:t>
            </a:r>
          </a:p>
        </p:txBody>
      </p:sp>
      <p:pic>
        <p:nvPicPr>
          <p:cNvPr id="6" name="Immagine 5" descr="Immagine che contiene Carattere, Elementi grafici, logo, calligrafia&#10;&#10;Il contenuto generato dall'IA potrebbe non essere corretto.">
            <a:extLst>
              <a:ext uri="{FF2B5EF4-FFF2-40B4-BE49-F238E27FC236}">
                <a16:creationId xmlns:a16="http://schemas.microsoft.com/office/drawing/2014/main" id="{8C47BADD-8090-32D2-810D-C99A009862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5396" y="2419801"/>
            <a:ext cx="3281208" cy="3281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235558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8992B6-5260-FD73-6128-81E19EBF12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tangolo 13">
            <a:extLst>
              <a:ext uri="{FF2B5EF4-FFF2-40B4-BE49-F238E27FC236}">
                <a16:creationId xmlns:a16="http://schemas.microsoft.com/office/drawing/2014/main" id="{E7579E15-5B75-DBA9-29F9-D704E090D6F4}"/>
              </a:ext>
            </a:extLst>
          </p:cNvPr>
          <p:cNvSpPr/>
          <p:nvPr/>
        </p:nvSpPr>
        <p:spPr>
          <a:xfrm>
            <a:off x="10972800" y="5845387"/>
            <a:ext cx="1219200" cy="10126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67783A3-D651-A3EB-392C-47D4502EFD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1958" y="5905464"/>
            <a:ext cx="1010351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graphicFrame>
        <p:nvGraphicFramePr>
          <p:cNvPr id="5" name="Diagramma 4">
            <a:extLst>
              <a:ext uri="{FF2B5EF4-FFF2-40B4-BE49-F238E27FC236}">
                <a16:creationId xmlns:a16="http://schemas.microsoft.com/office/drawing/2014/main" id="{182D0CD8-7B72-BE52-51F7-CD5DB3DD1D0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66213165"/>
              </p:ext>
            </p:extLst>
          </p:nvPr>
        </p:nvGraphicFramePr>
        <p:xfrm>
          <a:off x="589935" y="766916"/>
          <a:ext cx="11474246" cy="53714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731856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857B68-7722-6437-A05C-5EF18E9521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&#10;&#10;Descrizione generata automaticamente">
            <a:extLst>
              <a:ext uri="{FF2B5EF4-FFF2-40B4-BE49-F238E27FC236}">
                <a16:creationId xmlns:a16="http://schemas.microsoft.com/office/drawing/2014/main" id="{A7C0C581-5153-A423-7029-61F7CA52A8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5400" y="6172200"/>
            <a:ext cx="736600" cy="685800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C3F66A70-F12B-190F-8A26-EDFB67B063D0}"/>
              </a:ext>
            </a:extLst>
          </p:cNvPr>
          <p:cNvSpPr txBox="1"/>
          <p:nvPr/>
        </p:nvSpPr>
        <p:spPr>
          <a:xfrm flipH="1">
            <a:off x="0" y="1032968"/>
            <a:ext cx="12191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>
                <a:solidFill>
                  <a:srgbClr val="C00000"/>
                </a:solidFill>
                <a:latin typeface="+mj-lt"/>
              </a:rPr>
              <a:t>Definizione di </a:t>
            </a:r>
            <a:r>
              <a:rPr lang="it-IT" sz="2400" b="1" dirty="0">
                <a:solidFill>
                  <a:schemeClr val="accent1"/>
                </a:solidFill>
                <a:latin typeface="+mj-lt"/>
              </a:rPr>
              <a:t>NEAR MISS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E61D52A2-2C1E-E163-0351-C66B180AECED}"/>
              </a:ext>
            </a:extLst>
          </p:cNvPr>
          <p:cNvSpPr txBox="1"/>
          <p:nvPr/>
        </p:nvSpPr>
        <p:spPr>
          <a:xfrm>
            <a:off x="602456" y="2303467"/>
            <a:ext cx="10987088" cy="2251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it-IT" sz="2400" dirty="0">
                <a:solidFill>
                  <a:schemeClr val="accent1"/>
                </a:solidFill>
                <a:latin typeface="+mj-lt"/>
              </a:rPr>
              <a:t>Si definisce </a:t>
            </a:r>
            <a:r>
              <a:rPr lang="it-IT" sz="2400" i="1" dirty="0" err="1">
                <a:solidFill>
                  <a:schemeClr val="accent1"/>
                </a:solidFill>
                <a:latin typeface="+mj-lt"/>
              </a:rPr>
              <a:t>near</a:t>
            </a:r>
            <a:r>
              <a:rPr lang="it-IT" sz="2400" i="1" dirty="0">
                <a:solidFill>
                  <a:schemeClr val="accent1"/>
                </a:solidFill>
                <a:latin typeface="+mj-lt"/>
              </a:rPr>
              <a:t> miss </a:t>
            </a:r>
            <a:r>
              <a:rPr lang="it-IT" sz="2400" dirty="0">
                <a:solidFill>
                  <a:schemeClr val="accent1"/>
                </a:solidFill>
                <a:latin typeface="+mj-lt"/>
              </a:rPr>
              <a:t>o quasi infortunio qualsiasi evento, correlato al lavoro, che avrebbe potuto causare un infortunio o danno alla salute o morte ma che, per puro caso, non lo ha prodotto: un evento, quindi, che </a:t>
            </a:r>
            <a:r>
              <a:rPr lang="it-IT" sz="2400" dirty="0">
                <a:solidFill>
                  <a:srgbClr val="C00000"/>
                </a:solidFill>
                <a:latin typeface="+mj-lt"/>
              </a:rPr>
              <a:t>ha in sé la potenzialità di produrre un evento.</a:t>
            </a:r>
          </a:p>
        </p:txBody>
      </p:sp>
    </p:spTree>
    <p:extLst>
      <p:ext uri="{BB962C8B-B14F-4D97-AF65-F5344CB8AC3E}">
        <p14:creationId xmlns:p14="http://schemas.microsoft.com/office/powerpoint/2010/main" val="72921591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CC53EE-E89B-E07A-7362-C7B8F744BF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8">
            <a:extLst>
              <a:ext uri="{FF2B5EF4-FFF2-40B4-BE49-F238E27FC236}">
                <a16:creationId xmlns:a16="http://schemas.microsoft.com/office/drawing/2014/main" id="{955A2079-FA98-4876-80F0-72364A7D2E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09D55C4-22C4-2CD9-7AA2-B764BC7D51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1958" y="5905464"/>
            <a:ext cx="1010351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pic>
        <p:nvPicPr>
          <p:cNvPr id="4" name="Immagine 3" descr="Immagine che contiene testo&#10;&#10;Descrizione generata automaticamente">
            <a:extLst>
              <a:ext uri="{FF2B5EF4-FFF2-40B4-BE49-F238E27FC236}">
                <a16:creationId xmlns:a16="http://schemas.microsoft.com/office/drawing/2014/main" id="{2712C24C-3A12-CCDC-8BE0-5841F8DBE2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5400" y="6172200"/>
            <a:ext cx="736600" cy="685800"/>
          </a:xfrm>
          <a:prstGeom prst="rect">
            <a:avLst/>
          </a:prstGeom>
        </p:spPr>
      </p:pic>
      <p:graphicFrame>
        <p:nvGraphicFramePr>
          <p:cNvPr id="2" name="Diagramma 1">
            <a:extLst>
              <a:ext uri="{FF2B5EF4-FFF2-40B4-BE49-F238E27FC236}">
                <a16:creationId xmlns:a16="http://schemas.microsoft.com/office/drawing/2014/main" id="{968C3A61-CF21-2E1A-98FB-44F7146F37B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49286757"/>
              </p:ext>
            </p:extLst>
          </p:nvPr>
        </p:nvGraphicFramePr>
        <p:xfrm>
          <a:off x="1" y="0"/>
          <a:ext cx="1218895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23708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824AF4-0315-7145-B6B8-85D8238E66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tangolo 13">
            <a:extLst>
              <a:ext uri="{FF2B5EF4-FFF2-40B4-BE49-F238E27FC236}">
                <a16:creationId xmlns:a16="http://schemas.microsoft.com/office/drawing/2014/main" id="{00B8D428-06D2-D117-CE37-9F36CED94588}"/>
              </a:ext>
            </a:extLst>
          </p:cNvPr>
          <p:cNvSpPr/>
          <p:nvPr/>
        </p:nvSpPr>
        <p:spPr>
          <a:xfrm>
            <a:off x="10972800" y="5845387"/>
            <a:ext cx="1219200" cy="10126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C28D3A4-3C30-A43C-BE70-5AFE3AD9F4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1958" y="5905464"/>
            <a:ext cx="1010351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pic>
        <p:nvPicPr>
          <p:cNvPr id="6" name="Immagine 5" descr="Immagine che contiene testo&#10;&#10;Descrizione generata automaticamente">
            <a:extLst>
              <a:ext uri="{FF2B5EF4-FFF2-40B4-BE49-F238E27FC236}">
                <a16:creationId xmlns:a16="http://schemas.microsoft.com/office/drawing/2014/main" id="{5DF068F9-00BD-63B1-7AC0-517118CA54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5400" y="6125191"/>
            <a:ext cx="736600" cy="685800"/>
          </a:xfrm>
          <a:prstGeom prst="rect">
            <a:avLst/>
          </a:prstGeom>
        </p:spPr>
      </p:pic>
      <p:graphicFrame>
        <p:nvGraphicFramePr>
          <p:cNvPr id="7" name="Diagramma 6">
            <a:extLst>
              <a:ext uri="{FF2B5EF4-FFF2-40B4-BE49-F238E27FC236}">
                <a16:creationId xmlns:a16="http://schemas.microsoft.com/office/drawing/2014/main" id="{B1527CE5-106E-3D08-25A9-2FC3585268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06665808"/>
              </p:ext>
            </p:extLst>
          </p:nvPr>
        </p:nvGraphicFramePr>
        <p:xfrm>
          <a:off x="1" y="47008"/>
          <a:ext cx="6400799" cy="66725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Freccia destra 7">
            <a:extLst>
              <a:ext uri="{FF2B5EF4-FFF2-40B4-BE49-F238E27FC236}">
                <a16:creationId xmlns:a16="http://schemas.microsoft.com/office/drawing/2014/main" id="{C1A7AEA2-2849-D94A-6E60-6AADFD11BEE8}"/>
              </a:ext>
            </a:extLst>
          </p:cNvPr>
          <p:cNvSpPr/>
          <p:nvPr/>
        </p:nvSpPr>
        <p:spPr>
          <a:xfrm>
            <a:off x="5752602" y="2645833"/>
            <a:ext cx="2187555" cy="156633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>
                <a:latin typeface="+mj-lt"/>
              </a:rPr>
              <a:t>MANCATA ANALISI PUÒ COMPORTARE</a:t>
            </a:r>
          </a:p>
        </p:txBody>
      </p:sp>
      <p:pic>
        <p:nvPicPr>
          <p:cNvPr id="10" name="Elemento grafico 9" descr="Impiegato con riempimento a tinta unita">
            <a:extLst>
              <a:ext uri="{FF2B5EF4-FFF2-40B4-BE49-F238E27FC236}">
                <a16:creationId xmlns:a16="http://schemas.microsoft.com/office/drawing/2014/main" id="{CE33ECA6-B77D-E6B8-99B8-947D67A7F53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475575" y="2292350"/>
            <a:ext cx="2497225" cy="2497225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B62D7895-85F0-D866-F452-82012A6B136D}"/>
              </a:ext>
            </a:extLst>
          </p:cNvPr>
          <p:cNvSpPr txBox="1"/>
          <p:nvPr/>
        </p:nvSpPr>
        <p:spPr>
          <a:xfrm>
            <a:off x="8475575" y="592667"/>
            <a:ext cx="28020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dirty="0">
                <a:solidFill>
                  <a:srgbClr val="0070C0"/>
                </a:solidFill>
                <a:latin typeface="+mj-lt"/>
              </a:rPr>
              <a:t>PROFILI DI RESPONSABILITÀ DATORIALE</a:t>
            </a:r>
          </a:p>
        </p:txBody>
      </p:sp>
    </p:spTree>
    <p:extLst>
      <p:ext uri="{BB962C8B-B14F-4D97-AF65-F5344CB8AC3E}">
        <p14:creationId xmlns:p14="http://schemas.microsoft.com/office/powerpoint/2010/main" val="7761676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2AB68F-F92A-8650-9126-FCA0E13435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&#10;&#10;Descrizione generata automaticamente">
            <a:extLst>
              <a:ext uri="{FF2B5EF4-FFF2-40B4-BE49-F238E27FC236}">
                <a16:creationId xmlns:a16="http://schemas.microsoft.com/office/drawing/2014/main" id="{D70B2FB4-91B0-7436-80E5-6E0C9B4E29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5400" y="6172200"/>
            <a:ext cx="736600" cy="685800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8C480A59-21F1-F9EF-3B01-54ED0CF23BEF}"/>
              </a:ext>
            </a:extLst>
          </p:cNvPr>
          <p:cNvSpPr txBox="1"/>
          <p:nvPr/>
        </p:nvSpPr>
        <p:spPr>
          <a:xfrm flipH="1">
            <a:off x="25400" y="0"/>
            <a:ext cx="121411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>
                <a:solidFill>
                  <a:schemeClr val="accent1"/>
                </a:solidFill>
                <a:latin typeface="+mj-lt"/>
              </a:rPr>
              <a:t>TRACCIAMENTO DEI MANCATI INFORTUNI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043D0CF8-BA2A-DEC5-BD5B-20AC8F36EB15}"/>
              </a:ext>
            </a:extLst>
          </p:cNvPr>
          <p:cNvSpPr txBox="1"/>
          <p:nvPr/>
        </p:nvSpPr>
        <p:spPr>
          <a:xfrm>
            <a:off x="1" y="461665"/>
            <a:ext cx="12217400" cy="7417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u="sng" dirty="0">
                <a:solidFill>
                  <a:schemeClr val="accent1"/>
                </a:solidFill>
                <a:latin typeface="+mj-lt"/>
              </a:rPr>
              <a:t>Art. 15 L. 198/2025</a:t>
            </a:r>
          </a:p>
          <a:p>
            <a:pPr algn="ctr"/>
            <a:endParaRPr lang="it-IT" sz="2400" u="sng" dirty="0">
              <a:solidFill>
                <a:schemeClr val="accent1"/>
              </a:solidFill>
              <a:latin typeface="+mj-lt"/>
            </a:endParaRPr>
          </a:p>
          <a:p>
            <a:pPr algn="ctr"/>
            <a:r>
              <a:rPr lang="it-IT" sz="2400" i="1" dirty="0">
                <a:solidFill>
                  <a:srgbClr val="C00000"/>
                </a:solidFill>
                <a:latin typeface="+mj-lt"/>
              </a:rPr>
              <a:t>Rafforzamento</a:t>
            </a:r>
            <a:r>
              <a:rPr lang="it-IT" sz="2400" i="1" dirty="0">
                <a:solidFill>
                  <a:schemeClr val="accent1"/>
                </a:solidFill>
                <a:latin typeface="+mj-lt"/>
              </a:rPr>
              <a:t> della cultura della </a:t>
            </a:r>
            <a:r>
              <a:rPr lang="it-IT" sz="2400" i="1" dirty="0">
                <a:solidFill>
                  <a:srgbClr val="C00000"/>
                </a:solidFill>
                <a:latin typeface="+mj-lt"/>
              </a:rPr>
              <a:t>prevenzione</a:t>
            </a:r>
            <a:r>
              <a:rPr lang="it-IT" sz="2400" i="1" dirty="0">
                <a:solidFill>
                  <a:schemeClr val="accent1"/>
                </a:solidFill>
                <a:latin typeface="+mj-lt"/>
              </a:rPr>
              <a:t> e tracciamento dei mancati infortuni</a:t>
            </a:r>
          </a:p>
          <a:p>
            <a:pPr algn="ctr"/>
            <a:endParaRPr lang="it-IT" sz="2400" u="sng" dirty="0">
              <a:solidFill>
                <a:schemeClr val="accent1"/>
              </a:solidFill>
              <a:latin typeface="+mj-lt"/>
            </a:endParaRPr>
          </a:p>
          <a:p>
            <a:pPr algn="just">
              <a:lnSpc>
                <a:spcPct val="150000"/>
              </a:lnSpc>
            </a:pPr>
            <a:r>
              <a:rPr lang="it-IT" sz="2000" dirty="0">
                <a:solidFill>
                  <a:schemeClr val="accent1"/>
                </a:solidFill>
                <a:latin typeface="+mj-lt"/>
              </a:rPr>
              <a:t> Adozione </a:t>
            </a:r>
            <a:r>
              <a:rPr lang="it-IT" sz="2000" dirty="0">
                <a:solidFill>
                  <a:srgbClr val="C00000"/>
                </a:solidFill>
                <a:latin typeface="+mj-lt"/>
              </a:rPr>
              <a:t>di Linee Guida sul tracciamento e analisi </a:t>
            </a:r>
            <a:r>
              <a:rPr lang="it-IT" sz="2000" dirty="0">
                <a:solidFill>
                  <a:schemeClr val="accent1"/>
                </a:solidFill>
                <a:latin typeface="+mj-lt"/>
              </a:rPr>
              <a:t>dei mancati infortuni per le imprese con più di 15 dipendenti. </a:t>
            </a:r>
          </a:p>
          <a:p>
            <a:pPr algn="just">
              <a:lnSpc>
                <a:spcPct val="150000"/>
              </a:lnSpc>
            </a:pPr>
            <a:r>
              <a:rPr lang="it-IT" sz="2000" dirty="0">
                <a:solidFill>
                  <a:schemeClr val="accent1"/>
                </a:solidFill>
                <a:latin typeface="+mj-lt"/>
              </a:rPr>
              <a:t>Le LLG saranno adottate tenendo conto delle procedure per la gestione degli incidenti e la segnalazione dei mancati infortuni già elaborate da INAIL.</a:t>
            </a:r>
          </a:p>
          <a:p>
            <a:pPr algn="just">
              <a:lnSpc>
                <a:spcPct val="150000"/>
              </a:lnSpc>
            </a:pPr>
            <a:endParaRPr lang="it-IT" sz="2000" dirty="0">
              <a:solidFill>
                <a:schemeClr val="accent1"/>
              </a:solidFill>
              <a:latin typeface="+mj-lt"/>
            </a:endParaRPr>
          </a:p>
          <a:p>
            <a:pPr algn="just">
              <a:lnSpc>
                <a:spcPct val="150000"/>
              </a:lnSpc>
            </a:pPr>
            <a:r>
              <a:rPr lang="it-IT" sz="2000" dirty="0">
                <a:solidFill>
                  <a:schemeClr val="accent1"/>
                </a:solidFill>
                <a:latin typeface="+mj-lt"/>
              </a:rPr>
              <a:t>Con decreto del MLPS sono individuate: </a:t>
            </a:r>
          </a:p>
          <a:p>
            <a:pPr algn="just">
              <a:lnSpc>
                <a:spcPct val="150000"/>
              </a:lnSpc>
            </a:pPr>
            <a:endParaRPr lang="it-IT" sz="2000" dirty="0">
              <a:solidFill>
                <a:schemeClr val="accent1"/>
              </a:solidFill>
              <a:latin typeface="+mj-lt"/>
            </a:endParaRPr>
          </a:p>
          <a:p>
            <a:pPr algn="just">
              <a:lnSpc>
                <a:spcPct val="150000"/>
              </a:lnSpc>
            </a:pPr>
            <a:r>
              <a:rPr lang="it-IT" sz="2000" dirty="0">
                <a:solidFill>
                  <a:schemeClr val="accent1"/>
                </a:solidFill>
                <a:latin typeface="+mj-lt"/>
              </a:rPr>
              <a:t>✅ le modalità attraverso le quali le imprese comunicano i dati aggregati relativi agli eventi segnalati come mancati infortuni;</a:t>
            </a:r>
          </a:p>
          <a:p>
            <a:pPr algn="just">
              <a:lnSpc>
                <a:spcPct val="150000"/>
              </a:lnSpc>
            </a:pPr>
            <a:r>
              <a:rPr lang="it-IT" sz="2000" dirty="0">
                <a:solidFill>
                  <a:schemeClr val="accent1"/>
                </a:solidFill>
              </a:rPr>
              <a:t>✅ </a:t>
            </a:r>
            <a:r>
              <a:rPr lang="it-IT" sz="2000" dirty="0">
                <a:solidFill>
                  <a:schemeClr val="accent1"/>
                </a:solidFill>
                <a:latin typeface="+mj-lt"/>
              </a:rPr>
              <a:t>le azioni correttive o preventive intraprese per il miglioramento della sicurezza, nonché i criteri utili alla predisposizione annuale di un rapporto di monitoraggio nazionale sui mancati infortuni.</a:t>
            </a:r>
          </a:p>
          <a:p>
            <a:pPr algn="just">
              <a:lnSpc>
                <a:spcPct val="150000"/>
              </a:lnSpc>
            </a:pPr>
            <a:endParaRPr lang="it-IT" sz="2000" dirty="0">
              <a:solidFill>
                <a:schemeClr val="accent1"/>
              </a:solidFill>
              <a:latin typeface="+mj-lt"/>
            </a:endParaRPr>
          </a:p>
          <a:p>
            <a:pPr algn="just">
              <a:lnSpc>
                <a:spcPct val="150000"/>
              </a:lnSpc>
            </a:pPr>
            <a:endParaRPr lang="it-IT" sz="2000" dirty="0">
              <a:solidFill>
                <a:schemeClr val="accent1"/>
              </a:solidFill>
              <a:latin typeface="+mj-lt"/>
            </a:endParaRPr>
          </a:p>
          <a:p>
            <a:pPr algn="just"/>
            <a:endParaRPr lang="it-IT" sz="2000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19468012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EC2AD57F-F56B-6863-DC7D-7C897E1F5D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&#10;&#10;Descrizione generata automaticamente">
            <a:extLst>
              <a:ext uri="{FF2B5EF4-FFF2-40B4-BE49-F238E27FC236}">
                <a16:creationId xmlns:a16="http://schemas.microsoft.com/office/drawing/2014/main" id="{154506C6-06C1-FF87-B8DC-50E7E1A1BE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5400" y="6172200"/>
            <a:ext cx="736600" cy="685800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062BEA3B-F271-9EE9-6C5F-4DA32F0DBFD3}"/>
              </a:ext>
            </a:extLst>
          </p:cNvPr>
          <p:cNvSpPr txBox="1"/>
          <p:nvPr/>
        </p:nvSpPr>
        <p:spPr>
          <a:xfrm flipH="1">
            <a:off x="-25400" y="456120"/>
            <a:ext cx="12191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>
                <a:solidFill>
                  <a:schemeClr val="accent1"/>
                </a:solidFill>
                <a:latin typeface="+mj-lt"/>
              </a:rPr>
              <a:t>IMPATTO DEL TRACCIAMENTO DEI MANCATI INFORTUNI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D9A8214F-F06B-E80B-41D5-CB03B7F89A20}"/>
              </a:ext>
            </a:extLst>
          </p:cNvPr>
          <p:cNvSpPr txBox="1"/>
          <p:nvPr/>
        </p:nvSpPr>
        <p:spPr>
          <a:xfrm>
            <a:off x="602456" y="1385804"/>
            <a:ext cx="5258950" cy="4930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it-IT" sz="2000" dirty="0">
                <a:solidFill>
                  <a:srgbClr val="C00000"/>
                </a:solidFill>
                <a:latin typeface="+mj-lt"/>
              </a:rPr>
              <a:t>UNI EN ISO 45001:2023 </a:t>
            </a:r>
            <a:r>
              <a:rPr lang="it-IT" sz="2000" dirty="0">
                <a:solidFill>
                  <a:schemeClr val="accent1"/>
                </a:solidFill>
                <a:latin typeface="+mj-lt"/>
                <a:sym typeface="Wingdings" pitchFamily="2" charset="2"/>
              </a:rPr>
              <a:t> la gestione dei </a:t>
            </a:r>
            <a:r>
              <a:rPr lang="it-IT" sz="2000" i="1" dirty="0" err="1">
                <a:solidFill>
                  <a:schemeClr val="accent1"/>
                </a:solidFill>
                <a:latin typeface="+mj-lt"/>
                <a:sym typeface="Wingdings" pitchFamily="2" charset="2"/>
              </a:rPr>
              <a:t>near</a:t>
            </a:r>
            <a:r>
              <a:rPr lang="it-IT" sz="2000" i="1" dirty="0">
                <a:solidFill>
                  <a:schemeClr val="accent1"/>
                </a:solidFill>
                <a:latin typeface="+mj-lt"/>
                <a:sym typeface="Wingdings" pitchFamily="2" charset="2"/>
              </a:rPr>
              <a:t> miss </a:t>
            </a:r>
            <a:r>
              <a:rPr lang="it-IT" sz="2000" dirty="0">
                <a:solidFill>
                  <a:schemeClr val="accent1"/>
                </a:solidFill>
                <a:latin typeface="+mj-lt"/>
                <a:sym typeface="Wingdings" pitchFamily="2" charset="2"/>
              </a:rPr>
              <a:t>si inserisce nei principi fondamentali dei sistemi di gestione per la salute e la sicurezza sul lavoro. </a:t>
            </a:r>
          </a:p>
          <a:p>
            <a:pPr algn="just">
              <a:lnSpc>
                <a:spcPct val="200000"/>
              </a:lnSpc>
            </a:pPr>
            <a:r>
              <a:rPr lang="it-IT" sz="2000" dirty="0">
                <a:solidFill>
                  <a:schemeClr val="accent1"/>
                </a:solidFill>
                <a:latin typeface="+mj-lt"/>
                <a:sym typeface="Wingdings" pitchFamily="2" charset="2"/>
              </a:rPr>
              <a:t>Sottolineata l’importanza dell’identificazione delle </a:t>
            </a:r>
            <a:r>
              <a:rPr lang="it-IT" sz="2000" b="1" dirty="0">
                <a:solidFill>
                  <a:schemeClr val="accent1"/>
                </a:solidFill>
                <a:latin typeface="+mj-lt"/>
                <a:sym typeface="Wingdings" pitchFamily="2" charset="2"/>
              </a:rPr>
              <a:t>opportunità di miglioramento, dalla partecipazione attiva dei lavoratori e dalla comunicazione efficace dei pericoli;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B00C0D93-A3B6-A28F-318D-570D3D12F663}"/>
              </a:ext>
            </a:extLst>
          </p:cNvPr>
          <p:cNvSpPr txBox="1"/>
          <p:nvPr/>
        </p:nvSpPr>
        <p:spPr>
          <a:xfrm>
            <a:off x="6463862" y="1385804"/>
            <a:ext cx="5125682" cy="5122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it-IT" sz="2000" dirty="0">
                <a:solidFill>
                  <a:srgbClr val="C00000"/>
                </a:solidFill>
                <a:latin typeface="+mj-lt"/>
                <a:sym typeface="Wingdings" pitchFamily="2" charset="2"/>
              </a:rPr>
              <a:t>D.LGS. 81/2008 </a:t>
            </a:r>
            <a:r>
              <a:rPr lang="it-IT" sz="2000" dirty="0">
                <a:solidFill>
                  <a:schemeClr val="accent1"/>
                </a:solidFill>
                <a:latin typeface="+mj-lt"/>
                <a:sym typeface="Wingdings" pitchFamily="2" charset="2"/>
              </a:rPr>
              <a:t> non parla esplicitamente dei </a:t>
            </a:r>
            <a:r>
              <a:rPr lang="it-IT" sz="2000" i="1" dirty="0" err="1">
                <a:solidFill>
                  <a:schemeClr val="accent1"/>
                </a:solidFill>
                <a:latin typeface="+mj-lt"/>
                <a:sym typeface="Wingdings" pitchFamily="2" charset="2"/>
              </a:rPr>
              <a:t>near</a:t>
            </a:r>
            <a:r>
              <a:rPr lang="it-IT" sz="2000" i="1" dirty="0">
                <a:solidFill>
                  <a:schemeClr val="accent1"/>
                </a:solidFill>
                <a:latin typeface="+mj-lt"/>
                <a:sym typeface="Wingdings" pitchFamily="2" charset="2"/>
              </a:rPr>
              <a:t> miss </a:t>
            </a:r>
            <a:r>
              <a:rPr lang="it-IT" sz="2000" dirty="0">
                <a:solidFill>
                  <a:schemeClr val="accent1"/>
                </a:solidFill>
                <a:latin typeface="+mj-lt"/>
                <a:sym typeface="Wingdings" pitchFamily="2" charset="2"/>
              </a:rPr>
              <a:t>ma: </a:t>
            </a:r>
          </a:p>
          <a:p>
            <a:pPr algn="just">
              <a:lnSpc>
                <a:spcPct val="150000"/>
              </a:lnSpc>
            </a:pPr>
            <a:r>
              <a:rPr lang="it-IT" sz="2000" dirty="0">
                <a:solidFill>
                  <a:schemeClr val="accent1"/>
                </a:solidFill>
                <a:latin typeface="+mj-lt"/>
                <a:sym typeface="Wingdings" pitchFamily="2" charset="2"/>
              </a:rPr>
              <a:t>-art. </a:t>
            </a:r>
            <a:r>
              <a:rPr lang="it-IT" sz="2000" b="1" dirty="0">
                <a:solidFill>
                  <a:schemeClr val="accent1"/>
                </a:solidFill>
                <a:latin typeface="+mj-lt"/>
                <a:sym typeface="Wingdings" pitchFamily="2" charset="2"/>
              </a:rPr>
              <a:t>18</a:t>
            </a:r>
            <a:r>
              <a:rPr lang="it-IT" sz="2000" dirty="0">
                <a:solidFill>
                  <a:schemeClr val="accent1"/>
                </a:solidFill>
                <a:latin typeface="+mj-lt"/>
                <a:sym typeface="Wingdings" pitchFamily="2" charset="2"/>
              </a:rPr>
              <a:t> obbligo per </a:t>
            </a:r>
            <a:r>
              <a:rPr lang="it-IT" sz="2000" dirty="0" err="1">
                <a:solidFill>
                  <a:schemeClr val="accent1"/>
                </a:solidFill>
                <a:latin typeface="+mj-lt"/>
                <a:sym typeface="Wingdings" pitchFamily="2" charset="2"/>
              </a:rPr>
              <a:t>DdL</a:t>
            </a:r>
            <a:r>
              <a:rPr lang="it-IT" sz="2000" dirty="0">
                <a:solidFill>
                  <a:schemeClr val="accent1"/>
                </a:solidFill>
                <a:latin typeface="+mj-lt"/>
                <a:sym typeface="Wingdings" pitchFamily="2" charset="2"/>
              </a:rPr>
              <a:t> di adottare misure per il miglioramento continuo dei livelli di sicurezza e salute, nonché di aggiornare la valutazione dei rischi a seguito di eventi pericolosi;</a:t>
            </a:r>
          </a:p>
          <a:p>
            <a:pPr algn="just">
              <a:lnSpc>
                <a:spcPct val="150000"/>
              </a:lnSpc>
            </a:pPr>
            <a:r>
              <a:rPr lang="it-IT" sz="2000" dirty="0">
                <a:solidFill>
                  <a:schemeClr val="accent1"/>
                </a:solidFill>
                <a:latin typeface="+mj-lt"/>
                <a:sym typeface="Wingdings" pitchFamily="2" charset="2"/>
              </a:rPr>
              <a:t>- art. </a:t>
            </a:r>
            <a:r>
              <a:rPr lang="it-IT" sz="2000" b="1" dirty="0">
                <a:solidFill>
                  <a:schemeClr val="accent1"/>
                </a:solidFill>
                <a:latin typeface="+mj-lt"/>
                <a:sym typeface="Wingdings" pitchFamily="2" charset="2"/>
              </a:rPr>
              <a:t>28</a:t>
            </a:r>
            <a:r>
              <a:rPr lang="it-IT" sz="2000" dirty="0">
                <a:solidFill>
                  <a:schemeClr val="accent1"/>
                </a:solidFill>
                <a:latin typeface="+mj-lt"/>
                <a:sym typeface="Wingdings" pitchFamily="2" charset="2"/>
              </a:rPr>
              <a:t> importanza della previsione di tutti i rischi per la salute e sicurezza dei lavoratori, inclusi quelli derivanti da »eventi inattesi», che potranno essere anticipati attraverso la gestione dei </a:t>
            </a:r>
            <a:r>
              <a:rPr lang="it-IT" sz="2000" i="1" dirty="0" err="1">
                <a:solidFill>
                  <a:schemeClr val="accent1"/>
                </a:solidFill>
                <a:latin typeface="+mj-lt"/>
                <a:sym typeface="Wingdings" pitchFamily="2" charset="2"/>
              </a:rPr>
              <a:t>near</a:t>
            </a:r>
            <a:r>
              <a:rPr lang="it-IT" sz="2000" i="1" dirty="0">
                <a:solidFill>
                  <a:schemeClr val="accent1"/>
                </a:solidFill>
                <a:latin typeface="+mj-lt"/>
                <a:sym typeface="Wingdings" pitchFamily="2" charset="2"/>
              </a:rPr>
              <a:t> miss</a:t>
            </a:r>
            <a:endParaRPr lang="it-IT" sz="2000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44887891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114D45-A8CB-014B-1F35-F6E1A62269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&#10;&#10;Descrizione generata automaticamente">
            <a:extLst>
              <a:ext uri="{FF2B5EF4-FFF2-40B4-BE49-F238E27FC236}">
                <a16:creationId xmlns:a16="http://schemas.microsoft.com/office/drawing/2014/main" id="{BCEEE535-1682-2BEC-428E-9EACA2E7EA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5400" y="6172200"/>
            <a:ext cx="736600" cy="685800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10B998C5-7F73-13ED-8EC4-7058DD5391FB}"/>
              </a:ext>
            </a:extLst>
          </p:cNvPr>
          <p:cNvSpPr txBox="1"/>
          <p:nvPr/>
        </p:nvSpPr>
        <p:spPr>
          <a:xfrm flipH="1">
            <a:off x="-25400" y="456120"/>
            <a:ext cx="12191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>
                <a:solidFill>
                  <a:schemeClr val="accent1"/>
                </a:solidFill>
                <a:latin typeface="+mj-lt"/>
              </a:rPr>
              <a:t>🆕 TRACCIAMENTO DEI MANCATI INFORTUNI PRIMA E DOPO LA RIFORMA</a:t>
            </a:r>
          </a:p>
        </p:txBody>
      </p:sp>
      <p:pic>
        <p:nvPicPr>
          <p:cNvPr id="7" name="Immagine 6" descr="Immagine che contiene testo, schermata, Carattere&#10;&#10;Il contenuto generato dall'IA potrebbe non essere corretto.">
            <a:extLst>
              <a:ext uri="{FF2B5EF4-FFF2-40B4-BE49-F238E27FC236}">
                <a16:creationId xmlns:a16="http://schemas.microsoft.com/office/drawing/2014/main" id="{50DEA96A-2E32-25E5-DBE9-45436D34EA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18" y="1324831"/>
            <a:ext cx="11149363" cy="4790219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F208EFF1-FFFF-F171-246F-32F4FDAB05BC}"/>
              </a:ext>
            </a:extLst>
          </p:cNvPr>
          <p:cNvSpPr txBox="1"/>
          <p:nvPr/>
        </p:nvSpPr>
        <p:spPr>
          <a:xfrm>
            <a:off x="661482" y="6172200"/>
            <a:ext cx="3715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accent1"/>
                </a:solidFill>
                <a:latin typeface="+mj-lt"/>
              </a:rPr>
              <a:t>Fonte: Certifico</a:t>
            </a:r>
          </a:p>
        </p:txBody>
      </p:sp>
    </p:spTree>
    <p:extLst>
      <p:ext uri="{BB962C8B-B14F-4D97-AF65-F5344CB8AC3E}">
        <p14:creationId xmlns:p14="http://schemas.microsoft.com/office/powerpoint/2010/main" val="4287014347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0119F3-DFA5-4A36-489A-6CF871572B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&#10;&#10;Descrizione generata automaticamente">
            <a:extLst>
              <a:ext uri="{FF2B5EF4-FFF2-40B4-BE49-F238E27FC236}">
                <a16:creationId xmlns:a16="http://schemas.microsoft.com/office/drawing/2014/main" id="{BAB1D99C-C04A-ACF2-DC8A-C7B37FA517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5400" y="6172200"/>
            <a:ext cx="736600" cy="685800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0A220006-5209-D6AA-BDC7-660814E55F90}"/>
              </a:ext>
            </a:extLst>
          </p:cNvPr>
          <p:cNvSpPr txBox="1"/>
          <p:nvPr/>
        </p:nvSpPr>
        <p:spPr>
          <a:xfrm flipH="1">
            <a:off x="0" y="225287"/>
            <a:ext cx="12191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>
                <a:solidFill>
                  <a:schemeClr val="accent1"/>
                </a:solidFill>
                <a:latin typeface="+mj-lt"/>
              </a:rPr>
              <a:t>QUALI SARANNO LE CONSEGUENZE</a:t>
            </a:r>
          </a:p>
        </p:txBody>
      </p:sp>
      <p:pic>
        <p:nvPicPr>
          <p:cNvPr id="5" name="Immagine 4" descr="Immagine che contiene testo, schermata, Carattere, design&#10;&#10;Il contenuto generato dall'IA potrebbe non essere corretto.">
            <a:extLst>
              <a:ext uri="{FF2B5EF4-FFF2-40B4-BE49-F238E27FC236}">
                <a16:creationId xmlns:a16="http://schemas.microsoft.com/office/drawing/2014/main" id="{BD9E40AA-AFF3-3DCE-623C-1F51567373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255" y="897123"/>
            <a:ext cx="9637408" cy="5504757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9C91029F-14AD-DC61-2D74-CE0FA7AAC6A4}"/>
              </a:ext>
            </a:extLst>
          </p:cNvPr>
          <p:cNvSpPr txBox="1"/>
          <p:nvPr/>
        </p:nvSpPr>
        <p:spPr>
          <a:xfrm>
            <a:off x="891255" y="6458960"/>
            <a:ext cx="3715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accent1"/>
                </a:solidFill>
                <a:latin typeface="+mj-lt"/>
              </a:rPr>
              <a:t>Fonte: Certifico</a:t>
            </a:r>
          </a:p>
        </p:txBody>
      </p:sp>
    </p:spTree>
    <p:extLst>
      <p:ext uri="{BB962C8B-B14F-4D97-AF65-F5344CB8AC3E}">
        <p14:creationId xmlns:p14="http://schemas.microsoft.com/office/powerpoint/2010/main" val="3150946256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808080">
                <a:alpha val="75000"/>
              </a:srgbClr>
            </a:outerShdw>
          </a:effectLst>
        </a:effectStyle>
        <a:effectStyle>
          <a:effectLst>
            <a:outerShdw blurRad="63500" dist="25400" dir="5400000" rotWithShape="0">
              <a:srgbClr val="808080">
                <a:alpha val="75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bevel/>
        </a:ln>
        <a:effectLst>
          <a:outerShdw blurRad="63500" dist="25400" dir="5400000" rotWithShape="0">
            <a:srgbClr val="808080">
              <a:alpha val="7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Rockwell"/>
            <a:ea typeface="Rockwell"/>
            <a:cs typeface="Rockwell"/>
            <a:sym typeface="Rockwel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bevel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Rockwell"/>
            <a:ea typeface="Rockwell"/>
            <a:cs typeface="Rockwell"/>
            <a:sym typeface="Rockwel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DE701A290519DA498139ADC69CDABEB5" ma:contentTypeVersion="16" ma:contentTypeDescription="Creare un nuovo documento." ma:contentTypeScope="" ma:versionID="0b10d84cd860b93e547d5bb88e6ed01f">
  <xsd:schema xmlns:xsd="http://www.w3.org/2001/XMLSchema" xmlns:xs="http://www.w3.org/2001/XMLSchema" xmlns:p="http://schemas.microsoft.com/office/2006/metadata/properties" xmlns:ns2="999eb3ea-8c31-40ce-98e1-22d759390230" xmlns:ns3="fb679715-b342-44eb-9388-2252c4d5ae4e" targetNamespace="http://schemas.microsoft.com/office/2006/metadata/properties" ma:root="true" ma:fieldsID="13b24930e0241323c3202abe02e9115c" ns2:_="" ns3:_="">
    <xsd:import namespace="999eb3ea-8c31-40ce-98e1-22d759390230"/>
    <xsd:import namespace="fb679715-b342-44eb-9388-2252c4d5ae4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LengthInSeconds" minOccurs="0"/>
                <xsd:element ref="ns3:MediaServiceSearchProperties" minOccurs="0"/>
                <xsd:element ref="ns3:MediaServiceLocation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99eb3ea-8c31-40ce-98e1-22d75939023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8ac3a8e6-4cac-45e1-b7ce-d0efefd75f74}" ma:internalName="TaxCatchAll" ma:showField="CatchAllData" ma:web="999eb3ea-8c31-40ce-98e1-22d75939023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679715-b342-44eb-9388-2252c4d5ae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Tag immagine" ma:readOnly="false" ma:fieldId="{5cf76f15-5ced-4ddc-b409-7134ff3c332f}" ma:taxonomyMulti="true" ma:sspId="f7eb672d-75c5-4375-ba69-94921670f29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b679715-b342-44eb-9388-2252c4d5ae4e">
      <Terms xmlns="http://schemas.microsoft.com/office/infopath/2007/PartnerControls"/>
    </lcf76f155ced4ddcb4097134ff3c332f>
    <TaxCatchAll xmlns="999eb3ea-8c31-40ce-98e1-22d759390230" xsi:nil="true"/>
    <SharedWithUsers xmlns="999eb3ea-8c31-40ce-98e1-22d759390230">
      <UserInfo>
        <DisplayName/>
        <AccountId xsi:nil="true"/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253812D0-AFDE-47D0-A9E4-4CF12576789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E637F4A-03A1-4E25-8C12-A1EB235B44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99eb3ea-8c31-40ce-98e1-22d759390230"/>
    <ds:schemaRef ds:uri="fb679715-b342-44eb-9388-2252c4d5ae4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699036F-0465-4EB7-84A5-C1B0A809612C}">
  <ds:schemaRefs>
    <ds:schemaRef ds:uri="http://purl.org/dc/dcmitype/"/>
    <ds:schemaRef ds:uri="http://schemas.microsoft.com/office/2006/metadata/properties"/>
    <ds:schemaRef ds:uri="http://purl.org/dc/terms/"/>
    <ds:schemaRef ds:uri="http://schemas.microsoft.com/office/2006/documentManagement/types"/>
    <ds:schemaRef ds:uri="http://purl.org/dc/elements/1.1/"/>
    <ds:schemaRef ds:uri="999eb3ea-8c31-40ce-98e1-22d759390230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fb679715-b342-44eb-9388-2252c4d5ae4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Celestial</Template>
  <TotalTime>1693</TotalTime>
  <Words>945</Words>
  <Application>Microsoft Office PowerPoint</Application>
  <PresentationFormat>Widescreen</PresentationFormat>
  <Paragraphs>101</Paragraphs>
  <Slides>17</Slides>
  <Notes>0</Notes>
  <HiddenSlides>1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Helvetica Neue</vt:lpstr>
      <vt:lpstr>Times New Roman</vt:lpstr>
      <vt:lpstr>Tema di Office</vt:lpstr>
      <vt:lpstr>8 aprile 2026    La gestione operativa dei near miss alla luce del D. Lgs. 159/2025, convertito in L. 198/2025     Avv.ta Chiara Piccaglia De Eccher – Studio Legale Piccaglia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cp:lastModifiedBy>HQ ConferenceHall</cp:lastModifiedBy>
  <cp:revision>29</cp:revision>
  <cp:lastPrinted>2021-05-04T12:19:51Z</cp:lastPrinted>
  <dcterms:modified xsi:type="dcterms:W3CDTF">2026-04-08T07:24:42Z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0x010100DE701A290519DA498139ADC69CDABEB5</vt:lpwstr>
  </property>
  <property fmtid="{D5CDD505-2E9C-101B-9397-08002B2CF9AE}" pid="3" name="MediaServiceImageTags">
    <vt:lpwstr/>
  </property>
  <property fmtid="{D5CDD505-2E9C-101B-9397-08002B2CF9AE}" pid="4" name="Order">
    <vt:lpwstr>951800.000000000</vt:lpwstr>
  </property>
  <property fmtid="{D5CDD505-2E9C-101B-9397-08002B2CF9AE}" pid="5" name="_SourceUrl">
    <vt:lpwstr/>
  </property>
  <property fmtid="{D5CDD505-2E9C-101B-9397-08002B2CF9AE}" pid="6" name="_SharedFileIndex">
    <vt:lpwstr/>
  </property>
  <property fmtid="{D5CDD505-2E9C-101B-9397-08002B2CF9AE}" pid="7" name="ComplianceAssetId">
    <vt:lpwstr/>
  </property>
  <property fmtid="{D5CDD505-2E9C-101B-9397-08002B2CF9AE}" pid="8" name="_ExtendedDescription">
    <vt:lpwstr/>
  </property>
  <property fmtid="{D5CDD505-2E9C-101B-9397-08002B2CF9AE}" pid="9" name="TriggerFlowInfo">
    <vt:lpwstr/>
  </property>
</Properties>
</file>